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94" r:id="rId3"/>
    <p:sldId id="295" r:id="rId4"/>
    <p:sldId id="257" r:id="rId5"/>
    <p:sldId id="303" r:id="rId6"/>
    <p:sldId id="301" r:id="rId7"/>
    <p:sldId id="302" r:id="rId8"/>
    <p:sldId id="304" r:id="rId9"/>
    <p:sldId id="305" r:id="rId10"/>
    <p:sldId id="306" r:id="rId11"/>
    <p:sldId id="307" r:id="rId12"/>
    <p:sldId id="308" r:id="rId13"/>
    <p:sldId id="309" r:id="rId14"/>
    <p:sldId id="310" r:id="rId15"/>
    <p:sldId id="311" r:id="rId16"/>
    <p:sldId id="312" r:id="rId17"/>
    <p:sldId id="31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7E22"/>
    <a:srgbClr val="000000"/>
    <a:srgbClr val="00B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390D73-3E11-A24A-9694-6B398BDF598D}" v="12" dt="2026-06-06T16:49:28.4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20"/>
    <p:restoredTop sz="94640"/>
  </p:normalViewPr>
  <p:slideViewPr>
    <p:cSldViewPr snapToGrid="0">
      <p:cViewPr varScale="1">
        <p:scale>
          <a:sx n="112" d="100"/>
          <a:sy n="112" d="100"/>
        </p:scale>
        <p:origin x="60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ndon Witte" userId="23df147205b940b0" providerId="LiveId" clId="{262A30EC-76E5-5BAF-9187-180AE050022D}"/>
    <pc:docChg chg="undo custSel addSld modSld">
      <pc:chgData name="Brendon Witte" userId="23df147205b940b0" providerId="LiveId" clId="{262A30EC-76E5-5BAF-9187-180AE050022D}" dt="2026-06-06T17:10:32.585" v="2313" actId="20577"/>
      <pc:docMkLst>
        <pc:docMk/>
      </pc:docMkLst>
      <pc:sldChg chg="modSp mod">
        <pc:chgData name="Brendon Witte" userId="23df147205b940b0" providerId="LiveId" clId="{262A30EC-76E5-5BAF-9187-180AE050022D}" dt="2026-06-06T17:09:18.408" v="2203" actId="14100"/>
        <pc:sldMkLst>
          <pc:docMk/>
          <pc:sldMk cId="3656819257" sldId="256"/>
        </pc:sldMkLst>
        <pc:spChg chg="mod">
          <ac:chgData name="Brendon Witte" userId="23df147205b940b0" providerId="LiveId" clId="{262A30EC-76E5-5BAF-9187-180AE050022D}" dt="2026-06-06T17:09:18.408" v="2203" actId="14100"/>
          <ac:spMkLst>
            <pc:docMk/>
            <pc:sldMk cId="3656819257" sldId="256"/>
            <ac:spMk id="2" creationId="{1DFB5074-5786-320F-63DF-73294D971AF6}"/>
          </ac:spMkLst>
        </pc:spChg>
      </pc:sldChg>
      <pc:sldChg chg="modSp mod">
        <pc:chgData name="Brendon Witte" userId="23df147205b940b0" providerId="LiveId" clId="{262A30EC-76E5-5BAF-9187-180AE050022D}" dt="2026-06-06T17:08:44.918" v="2198" actId="207"/>
        <pc:sldMkLst>
          <pc:docMk/>
          <pc:sldMk cId="3479152938" sldId="257"/>
        </pc:sldMkLst>
        <pc:spChg chg="mod">
          <ac:chgData name="Brendon Witte" userId="23df147205b940b0" providerId="LiveId" clId="{262A30EC-76E5-5BAF-9187-180AE050022D}" dt="2026-06-06T17:08:44.918" v="2198" actId="207"/>
          <ac:spMkLst>
            <pc:docMk/>
            <pc:sldMk cId="3479152938" sldId="257"/>
            <ac:spMk id="3" creationId="{A0FCA2A6-8684-F119-7EB7-A5EB9A142B56}"/>
          </ac:spMkLst>
        </pc:spChg>
      </pc:sldChg>
      <pc:sldChg chg="modSp mod">
        <pc:chgData name="Brendon Witte" userId="23df147205b940b0" providerId="LiveId" clId="{262A30EC-76E5-5BAF-9187-180AE050022D}" dt="2026-06-06T17:09:06.411" v="2201" actId="207"/>
        <pc:sldMkLst>
          <pc:docMk/>
          <pc:sldMk cId="429603357" sldId="294"/>
        </pc:sldMkLst>
        <pc:spChg chg="mod">
          <ac:chgData name="Brendon Witte" userId="23df147205b940b0" providerId="LiveId" clId="{262A30EC-76E5-5BAF-9187-180AE050022D}" dt="2026-06-06T17:09:06.411" v="2201" actId="207"/>
          <ac:spMkLst>
            <pc:docMk/>
            <pc:sldMk cId="429603357" sldId="294"/>
            <ac:spMk id="2" creationId="{0E622CBD-5B81-716A-1E1A-2C0F543F97F5}"/>
          </ac:spMkLst>
        </pc:spChg>
      </pc:sldChg>
      <pc:sldChg chg="modSp mod">
        <pc:chgData name="Brendon Witte" userId="23df147205b940b0" providerId="LiveId" clId="{262A30EC-76E5-5BAF-9187-180AE050022D}" dt="2026-06-06T17:08:56.754" v="2200" actId="207"/>
        <pc:sldMkLst>
          <pc:docMk/>
          <pc:sldMk cId="358313041" sldId="295"/>
        </pc:sldMkLst>
        <pc:spChg chg="mod">
          <ac:chgData name="Brendon Witte" userId="23df147205b940b0" providerId="LiveId" clId="{262A30EC-76E5-5BAF-9187-180AE050022D}" dt="2026-06-06T17:08:56.754" v="2200" actId="207"/>
          <ac:spMkLst>
            <pc:docMk/>
            <pc:sldMk cId="358313041" sldId="295"/>
            <ac:spMk id="2" creationId="{D7BC0DA5-1732-B286-9DDF-593742FFA3D9}"/>
          </ac:spMkLst>
        </pc:spChg>
      </pc:sldChg>
      <pc:sldChg chg="modSp mod">
        <pc:chgData name="Brendon Witte" userId="23df147205b940b0" providerId="LiveId" clId="{262A30EC-76E5-5BAF-9187-180AE050022D}" dt="2026-06-05T19:32:09.716" v="308" actId="20577"/>
        <pc:sldMkLst>
          <pc:docMk/>
          <pc:sldMk cId="2698697539" sldId="304"/>
        </pc:sldMkLst>
        <pc:spChg chg="mod">
          <ac:chgData name="Brendon Witte" userId="23df147205b940b0" providerId="LiveId" clId="{262A30EC-76E5-5BAF-9187-180AE050022D}" dt="2026-06-05T19:32:00.020" v="307" actId="20577"/>
          <ac:spMkLst>
            <pc:docMk/>
            <pc:sldMk cId="2698697539" sldId="304"/>
            <ac:spMk id="2" creationId="{48C7A23E-A3C2-C0A1-8D9F-FBB08637AC7E}"/>
          </ac:spMkLst>
        </pc:spChg>
        <pc:graphicFrameChg chg="mod">
          <ac:chgData name="Brendon Witte" userId="23df147205b940b0" providerId="LiveId" clId="{262A30EC-76E5-5BAF-9187-180AE050022D}" dt="2026-06-05T19:32:09.716" v="308" actId="20577"/>
          <ac:graphicFrameMkLst>
            <pc:docMk/>
            <pc:sldMk cId="2698697539" sldId="304"/>
            <ac:graphicFrameMk id="24" creationId="{AE1C86DF-04CB-9BFD-47A9-EB04A83EFC03}"/>
          </ac:graphicFrameMkLst>
        </pc:graphicFrameChg>
      </pc:sldChg>
      <pc:sldChg chg="addSp delSp modSp new mod setBg">
        <pc:chgData name="Brendon Witte" userId="23df147205b940b0" providerId="LiveId" clId="{262A30EC-76E5-5BAF-9187-180AE050022D}" dt="2026-06-05T19:54:51.985" v="320" actId="20577"/>
        <pc:sldMkLst>
          <pc:docMk/>
          <pc:sldMk cId="1725216328" sldId="306"/>
        </pc:sldMkLst>
        <pc:spChg chg="mod">
          <ac:chgData name="Brendon Witte" userId="23df147205b940b0" providerId="LiveId" clId="{262A30EC-76E5-5BAF-9187-180AE050022D}" dt="2026-06-05T16:27:59.485" v="184" actId="255"/>
          <ac:spMkLst>
            <pc:docMk/>
            <pc:sldMk cId="1725216328" sldId="306"/>
            <ac:spMk id="2" creationId="{A5BA968A-4C56-5D2B-F951-965336828C08}"/>
          </ac:spMkLst>
        </pc:spChg>
        <pc:spChg chg="mod ord">
          <ac:chgData name="Brendon Witte" userId="23df147205b940b0" providerId="LiveId" clId="{262A30EC-76E5-5BAF-9187-180AE050022D}" dt="2026-06-05T19:54:51.985" v="320" actId="20577"/>
          <ac:spMkLst>
            <pc:docMk/>
            <pc:sldMk cId="1725216328" sldId="306"/>
            <ac:spMk id="3" creationId="{59561CC7-3D01-68CA-29E0-98B219DBC953}"/>
          </ac:spMkLst>
        </pc:spChg>
        <pc:spChg chg="add del mod">
          <ac:chgData name="Brendon Witte" userId="23df147205b940b0" providerId="LiveId" clId="{262A30EC-76E5-5BAF-9187-180AE050022D}" dt="2026-06-05T16:28:10.664" v="188" actId="478"/>
          <ac:spMkLst>
            <pc:docMk/>
            <pc:sldMk cId="1725216328" sldId="306"/>
            <ac:spMk id="4" creationId="{F0A644D0-049C-6A90-A818-37D655262742}"/>
          </ac:spMkLst>
        </pc:spChg>
        <pc:spChg chg="add">
          <ac:chgData name="Brendon Witte" userId="23df147205b940b0" providerId="LiveId" clId="{262A30EC-76E5-5BAF-9187-180AE050022D}" dt="2026-06-05T16:27:48.499" v="181" actId="26606"/>
          <ac:spMkLst>
            <pc:docMk/>
            <pc:sldMk cId="1725216328" sldId="306"/>
            <ac:spMk id="8" creationId="{D038248A-211C-4EEC-8401-C761B929FB52}"/>
          </ac:spMkLst>
        </pc:spChg>
        <pc:spChg chg="add">
          <ac:chgData name="Brendon Witte" userId="23df147205b940b0" providerId="LiveId" clId="{262A30EC-76E5-5BAF-9187-180AE050022D}" dt="2026-06-05T16:27:48.499" v="181" actId="26606"/>
          <ac:spMkLst>
            <pc:docMk/>
            <pc:sldMk cId="1725216328" sldId="306"/>
            <ac:spMk id="10" creationId="{C30A849F-66D9-40C8-BEC8-35AFF8F4568F}"/>
          </ac:spMkLst>
        </pc:spChg>
        <pc:grpChg chg="add">
          <ac:chgData name="Brendon Witte" userId="23df147205b940b0" providerId="LiveId" clId="{262A30EC-76E5-5BAF-9187-180AE050022D}" dt="2026-06-05T16:27:48.499" v="181" actId="26606"/>
          <ac:grpSpMkLst>
            <pc:docMk/>
            <pc:sldMk cId="1725216328" sldId="306"/>
            <ac:grpSpMk id="12" creationId="{04542298-A2B1-480F-A11C-A40EDD19B857}"/>
          </ac:grpSpMkLst>
        </pc:grpChg>
        <pc:grpChg chg="add">
          <ac:chgData name="Brendon Witte" userId="23df147205b940b0" providerId="LiveId" clId="{262A30EC-76E5-5BAF-9187-180AE050022D}" dt="2026-06-05T16:27:48.499" v="181" actId="26606"/>
          <ac:grpSpMkLst>
            <pc:docMk/>
            <pc:sldMk cId="1725216328" sldId="306"/>
            <ac:grpSpMk id="18" creationId="{2A5C9C35-2375-49EB-B99C-17C87D42FE7C}"/>
          </ac:grpSpMkLst>
        </pc:grpChg>
      </pc:sldChg>
      <pc:sldChg chg="modSp add mod">
        <pc:chgData name="Brendon Witte" userId="23df147205b940b0" providerId="LiveId" clId="{262A30EC-76E5-5BAF-9187-180AE050022D}" dt="2026-06-05T16:30:31.299" v="227" actId="20577"/>
        <pc:sldMkLst>
          <pc:docMk/>
          <pc:sldMk cId="3213315612" sldId="307"/>
        </pc:sldMkLst>
        <pc:spChg chg="mod">
          <ac:chgData name="Brendon Witte" userId="23df147205b940b0" providerId="LiveId" clId="{262A30EC-76E5-5BAF-9187-180AE050022D}" dt="2026-06-05T16:30:31.299" v="227" actId="20577"/>
          <ac:spMkLst>
            <pc:docMk/>
            <pc:sldMk cId="3213315612" sldId="307"/>
            <ac:spMk id="3" creationId="{4A863EF2-01B1-D9EE-0185-F76253C2EB16}"/>
          </ac:spMkLst>
        </pc:spChg>
      </pc:sldChg>
      <pc:sldChg chg="addSp delSp modSp new mod setBg">
        <pc:chgData name="Brendon Witte" userId="23df147205b940b0" providerId="LiveId" clId="{262A30EC-76E5-5BAF-9187-180AE050022D}" dt="2026-06-05T20:04:39.225" v="354" actId="207"/>
        <pc:sldMkLst>
          <pc:docMk/>
          <pc:sldMk cId="3832538960" sldId="308"/>
        </pc:sldMkLst>
        <pc:spChg chg="del">
          <ac:chgData name="Brendon Witte" userId="23df147205b940b0" providerId="LiveId" clId="{262A30EC-76E5-5BAF-9187-180AE050022D}" dt="2026-06-05T16:34:30.360" v="229" actId="478"/>
          <ac:spMkLst>
            <pc:docMk/>
            <pc:sldMk cId="3832538960" sldId="308"/>
            <ac:spMk id="2" creationId="{8C024F80-9842-117B-B6AD-117E3A9FFE5A}"/>
          </ac:spMkLst>
        </pc:spChg>
        <pc:spChg chg="mod ord">
          <ac:chgData name="Brendon Witte" userId="23df147205b940b0" providerId="LiveId" clId="{262A30EC-76E5-5BAF-9187-180AE050022D}" dt="2026-06-05T20:04:39.225" v="354" actId="207"/>
          <ac:spMkLst>
            <pc:docMk/>
            <pc:sldMk cId="3832538960" sldId="308"/>
            <ac:spMk id="3" creationId="{262572D7-EC2A-7FA0-4E5F-E5FA42C2D2DD}"/>
          </ac:spMkLst>
        </pc:spChg>
        <pc:spChg chg="add">
          <ac:chgData name="Brendon Witte" userId="23df147205b940b0" providerId="LiveId" clId="{262A30EC-76E5-5BAF-9187-180AE050022D}" dt="2026-06-05T16:35:24.693" v="253" actId="26606"/>
          <ac:spMkLst>
            <pc:docMk/>
            <pc:sldMk cId="3832538960" sldId="308"/>
            <ac:spMk id="10" creationId="{04812C46-200A-4DEB-A05E-3ED6C68C2387}"/>
          </ac:spMkLst>
        </pc:spChg>
        <pc:spChg chg="add">
          <ac:chgData name="Brendon Witte" userId="23df147205b940b0" providerId="LiveId" clId="{262A30EC-76E5-5BAF-9187-180AE050022D}" dt="2026-06-05T16:35:24.693" v="253" actId="26606"/>
          <ac:spMkLst>
            <pc:docMk/>
            <pc:sldMk cId="3832538960" sldId="308"/>
            <ac:spMk id="12" creationId="{D1EA859B-E555-4109-94F3-6700E046E008}"/>
          </ac:spMkLst>
        </pc:spChg>
        <pc:picChg chg="add mod">
          <ac:chgData name="Brendon Witte" userId="23df147205b940b0" providerId="LiveId" clId="{262A30EC-76E5-5BAF-9187-180AE050022D}" dt="2026-06-05T20:01:24.889" v="324" actId="1076"/>
          <ac:picMkLst>
            <pc:docMk/>
            <pc:sldMk cId="3832538960" sldId="308"/>
            <ac:picMk id="5" creationId="{DF04BC99-DA0A-F940-71DC-DE6AD4804823}"/>
          </ac:picMkLst>
        </pc:picChg>
      </pc:sldChg>
      <pc:sldChg chg="addSp delSp modSp new mod setBg">
        <pc:chgData name="Brendon Witte" userId="23df147205b940b0" providerId="LiveId" clId="{262A30EC-76E5-5BAF-9187-180AE050022D}" dt="2026-06-06T17:08:34.483" v="2197" actId="207"/>
        <pc:sldMkLst>
          <pc:docMk/>
          <pc:sldMk cId="3104698563" sldId="309"/>
        </pc:sldMkLst>
        <pc:spChg chg="mod">
          <ac:chgData name="Brendon Witte" userId="23df147205b940b0" providerId="LiveId" clId="{262A30EC-76E5-5BAF-9187-180AE050022D}" dt="2026-06-05T20:15:45.571" v="742" actId="113"/>
          <ac:spMkLst>
            <pc:docMk/>
            <pc:sldMk cId="3104698563" sldId="309"/>
            <ac:spMk id="2" creationId="{DDE82A02-137C-7698-ED39-959AC5A695A7}"/>
          </ac:spMkLst>
        </pc:spChg>
        <pc:spChg chg="del">
          <ac:chgData name="Brendon Witte" userId="23df147205b940b0" providerId="LiveId" clId="{262A30EC-76E5-5BAF-9187-180AE050022D}" dt="2026-06-05T20:09:50.247" v="400" actId="26606"/>
          <ac:spMkLst>
            <pc:docMk/>
            <pc:sldMk cId="3104698563" sldId="309"/>
            <ac:spMk id="3" creationId="{656BA1E2-F3F0-7AF1-DAC1-0022D48FADDF}"/>
          </ac:spMkLst>
        </pc:spChg>
        <pc:spChg chg="add mod">
          <ac:chgData name="Brendon Witte" userId="23df147205b940b0" providerId="LiveId" clId="{262A30EC-76E5-5BAF-9187-180AE050022D}" dt="2026-06-06T17:08:34.483" v="2197" actId="207"/>
          <ac:spMkLst>
            <pc:docMk/>
            <pc:sldMk cId="3104698563" sldId="309"/>
            <ac:spMk id="4" creationId="{05E72DB9-39D6-6597-0434-044768C8AE14}"/>
          </ac:spMkLst>
        </pc:spChg>
        <pc:spChg chg="add">
          <ac:chgData name="Brendon Witte" userId="23df147205b940b0" providerId="LiveId" clId="{262A30EC-76E5-5BAF-9187-180AE050022D}" dt="2026-06-05T20:09:50.247" v="400" actId="26606"/>
          <ac:spMkLst>
            <pc:docMk/>
            <pc:sldMk cId="3104698563" sldId="309"/>
            <ac:spMk id="8" creationId="{5A292AEA-2528-46C0-B426-95822B6141FB}"/>
          </ac:spMkLst>
        </pc:spChg>
        <pc:spChg chg="add">
          <ac:chgData name="Brendon Witte" userId="23df147205b940b0" providerId="LiveId" clId="{262A30EC-76E5-5BAF-9187-180AE050022D}" dt="2026-06-05T20:09:50.247" v="400" actId="26606"/>
          <ac:spMkLst>
            <pc:docMk/>
            <pc:sldMk cId="3104698563" sldId="309"/>
            <ac:spMk id="10" creationId="{D8B7B198-E4DF-43CD-AD8C-199884323745}"/>
          </ac:spMkLst>
        </pc:spChg>
        <pc:spChg chg="add">
          <ac:chgData name="Brendon Witte" userId="23df147205b940b0" providerId="LiveId" clId="{262A30EC-76E5-5BAF-9187-180AE050022D}" dt="2026-06-05T20:09:50.247" v="400" actId="26606"/>
          <ac:spMkLst>
            <pc:docMk/>
            <pc:sldMk cId="3104698563" sldId="309"/>
            <ac:spMk id="12" creationId="{2BE67753-EA0E-4819-8D22-0B6600CF7231}"/>
          </ac:spMkLst>
        </pc:spChg>
        <pc:grpChg chg="add">
          <ac:chgData name="Brendon Witte" userId="23df147205b940b0" providerId="LiveId" clId="{262A30EC-76E5-5BAF-9187-180AE050022D}" dt="2026-06-05T20:09:50.247" v="400" actId="26606"/>
          <ac:grpSpMkLst>
            <pc:docMk/>
            <pc:sldMk cId="3104698563" sldId="309"/>
            <ac:grpSpMk id="14" creationId="{D76D63AC-0421-45EC-B383-E79A61A78C6B}"/>
          </ac:grpSpMkLst>
        </pc:grpChg>
        <pc:grpChg chg="add">
          <ac:chgData name="Brendon Witte" userId="23df147205b940b0" providerId="LiveId" clId="{262A30EC-76E5-5BAF-9187-180AE050022D}" dt="2026-06-05T20:09:50.247" v="400" actId="26606"/>
          <ac:grpSpMkLst>
            <pc:docMk/>
            <pc:sldMk cId="3104698563" sldId="309"/>
            <ac:grpSpMk id="23" creationId="{87F87F1B-42BA-4AC7-A4E2-41544DDB2CE3}"/>
          </ac:grpSpMkLst>
        </pc:grpChg>
        <pc:grpChg chg="add">
          <ac:chgData name="Brendon Witte" userId="23df147205b940b0" providerId="LiveId" clId="{262A30EC-76E5-5BAF-9187-180AE050022D}" dt="2026-06-05T20:09:50.247" v="400" actId="26606"/>
          <ac:grpSpMkLst>
            <pc:docMk/>
            <pc:sldMk cId="3104698563" sldId="309"/>
            <ac:grpSpMk id="29" creationId="{967346A5-7569-4F15-AB5D-BE3DADF192C0}"/>
          </ac:grpSpMkLst>
        </pc:grpChg>
      </pc:sldChg>
      <pc:sldChg chg="addSp modSp new mod setBg">
        <pc:chgData name="Brendon Witte" userId="23df147205b940b0" providerId="LiveId" clId="{262A30EC-76E5-5BAF-9187-180AE050022D}" dt="2026-06-05T21:50:22.319" v="1320" actId="1036"/>
        <pc:sldMkLst>
          <pc:docMk/>
          <pc:sldMk cId="2418854723" sldId="310"/>
        </pc:sldMkLst>
        <pc:spChg chg="mod">
          <ac:chgData name="Brendon Witte" userId="23df147205b940b0" providerId="LiveId" clId="{262A30EC-76E5-5BAF-9187-180AE050022D}" dt="2026-06-05T20:20:14.596" v="856" actId="113"/>
          <ac:spMkLst>
            <pc:docMk/>
            <pc:sldMk cId="2418854723" sldId="310"/>
            <ac:spMk id="2" creationId="{D6E1B8F4-10C7-C665-E50B-7AF43DC79E13}"/>
          </ac:spMkLst>
        </pc:spChg>
        <pc:spChg chg="mod">
          <ac:chgData name="Brendon Witte" userId="23df147205b940b0" providerId="LiveId" clId="{262A30EC-76E5-5BAF-9187-180AE050022D}" dt="2026-06-05T21:50:22.319" v="1320" actId="1036"/>
          <ac:spMkLst>
            <pc:docMk/>
            <pc:sldMk cId="2418854723" sldId="310"/>
            <ac:spMk id="3" creationId="{2D6646DD-674E-0B10-5CDB-906B93D983F9}"/>
          </ac:spMkLst>
        </pc:spChg>
        <pc:spChg chg="add">
          <ac:chgData name="Brendon Witte" userId="23df147205b940b0" providerId="LiveId" clId="{262A30EC-76E5-5BAF-9187-180AE050022D}" dt="2026-06-05T20:19:31.962" v="778" actId="26606"/>
          <ac:spMkLst>
            <pc:docMk/>
            <pc:sldMk cId="2418854723" sldId="310"/>
            <ac:spMk id="8" creationId="{18873D23-2DCF-4B31-A009-95721C06E8E1}"/>
          </ac:spMkLst>
        </pc:spChg>
        <pc:spChg chg="add">
          <ac:chgData name="Brendon Witte" userId="23df147205b940b0" providerId="LiveId" clId="{262A30EC-76E5-5BAF-9187-180AE050022D}" dt="2026-06-05T20:19:31.962" v="778" actId="26606"/>
          <ac:spMkLst>
            <pc:docMk/>
            <pc:sldMk cId="2418854723" sldId="310"/>
            <ac:spMk id="10" creationId="{C13EF075-D4EF-4929-ADBC-91B27DA19955}"/>
          </ac:spMkLst>
        </pc:spChg>
        <pc:grpChg chg="add">
          <ac:chgData name="Brendon Witte" userId="23df147205b940b0" providerId="LiveId" clId="{262A30EC-76E5-5BAF-9187-180AE050022D}" dt="2026-06-05T20:19:31.962" v="778" actId="26606"/>
          <ac:grpSpMkLst>
            <pc:docMk/>
            <pc:sldMk cId="2418854723" sldId="310"/>
            <ac:grpSpMk id="12" creationId="{DAA26DFA-AAB2-4973-9C17-16D587C7B198}"/>
          </ac:grpSpMkLst>
        </pc:grpChg>
      </pc:sldChg>
      <pc:sldChg chg="addSp delSp modSp new mod setBg">
        <pc:chgData name="Brendon Witte" userId="23df147205b940b0" providerId="LiveId" clId="{262A30EC-76E5-5BAF-9187-180AE050022D}" dt="2026-06-05T21:57:03.183" v="1358" actId="1076"/>
        <pc:sldMkLst>
          <pc:docMk/>
          <pc:sldMk cId="413137149" sldId="311"/>
        </pc:sldMkLst>
        <pc:spChg chg="del">
          <ac:chgData name="Brendon Witte" userId="23df147205b940b0" providerId="LiveId" clId="{262A30EC-76E5-5BAF-9187-180AE050022D}" dt="2026-06-05T21:54:51.183" v="1322" actId="478"/>
          <ac:spMkLst>
            <pc:docMk/>
            <pc:sldMk cId="413137149" sldId="311"/>
            <ac:spMk id="2" creationId="{3EF02FDF-FFA8-5E95-F192-4F03A8E3467D}"/>
          </ac:spMkLst>
        </pc:spChg>
        <pc:spChg chg="mod ord">
          <ac:chgData name="Brendon Witte" userId="23df147205b940b0" providerId="LiveId" clId="{262A30EC-76E5-5BAF-9187-180AE050022D}" dt="2026-06-05T21:57:03.183" v="1358" actId="1076"/>
          <ac:spMkLst>
            <pc:docMk/>
            <pc:sldMk cId="413137149" sldId="311"/>
            <ac:spMk id="3" creationId="{66EAC1D1-0931-FED9-5BCE-C92DEA0902BA}"/>
          </ac:spMkLst>
        </pc:spChg>
        <pc:spChg chg="add">
          <ac:chgData name="Brendon Witte" userId="23df147205b940b0" providerId="LiveId" clId="{262A30EC-76E5-5BAF-9187-180AE050022D}" dt="2026-06-05T21:55:47.899" v="1345" actId="26606"/>
          <ac:spMkLst>
            <pc:docMk/>
            <pc:sldMk cId="413137149" sldId="311"/>
            <ac:spMk id="10" creationId="{04812C46-200A-4DEB-A05E-3ED6C68C2387}"/>
          </ac:spMkLst>
        </pc:spChg>
        <pc:spChg chg="add">
          <ac:chgData name="Brendon Witte" userId="23df147205b940b0" providerId="LiveId" clId="{262A30EC-76E5-5BAF-9187-180AE050022D}" dt="2026-06-05T21:55:47.899" v="1345" actId="26606"/>
          <ac:spMkLst>
            <pc:docMk/>
            <pc:sldMk cId="413137149" sldId="311"/>
            <ac:spMk id="12" creationId="{D1EA859B-E555-4109-94F3-6700E046E008}"/>
          </ac:spMkLst>
        </pc:spChg>
        <pc:picChg chg="add mod">
          <ac:chgData name="Brendon Witte" userId="23df147205b940b0" providerId="LiveId" clId="{262A30EC-76E5-5BAF-9187-180AE050022D}" dt="2026-06-05T21:56:49.586" v="1357" actId="1076"/>
          <ac:picMkLst>
            <pc:docMk/>
            <pc:sldMk cId="413137149" sldId="311"/>
            <ac:picMk id="5" creationId="{D62D6D40-D0EF-8A31-0214-F7B37EA55770}"/>
          </ac:picMkLst>
        </pc:picChg>
      </pc:sldChg>
      <pc:sldChg chg="addSp delSp modSp new mod setBg">
        <pc:chgData name="Brendon Witte" userId="23df147205b940b0" providerId="LiveId" clId="{262A30EC-76E5-5BAF-9187-180AE050022D}" dt="2026-06-06T16:53:02.798" v="1648" actId="20577"/>
        <pc:sldMkLst>
          <pc:docMk/>
          <pc:sldMk cId="1105466640" sldId="312"/>
        </pc:sldMkLst>
        <pc:spChg chg="mod">
          <ac:chgData name="Brendon Witte" userId="23df147205b940b0" providerId="LiveId" clId="{262A30EC-76E5-5BAF-9187-180AE050022D}" dt="2026-06-06T16:46:19.882" v="1387" actId="1076"/>
          <ac:spMkLst>
            <pc:docMk/>
            <pc:sldMk cId="1105466640" sldId="312"/>
            <ac:spMk id="2" creationId="{878AA08D-548E-F999-DAD7-84C5E7EE461C}"/>
          </ac:spMkLst>
        </pc:spChg>
        <pc:spChg chg="del">
          <ac:chgData name="Brendon Witte" userId="23df147205b940b0" providerId="LiveId" clId="{262A30EC-76E5-5BAF-9187-180AE050022D}" dt="2026-06-06T16:45:16.937" v="1360" actId="26606"/>
          <ac:spMkLst>
            <pc:docMk/>
            <pc:sldMk cId="1105466640" sldId="312"/>
            <ac:spMk id="3" creationId="{A3727BFC-4EEB-1BFE-91BF-E16912C06E93}"/>
          </ac:spMkLst>
        </pc:spChg>
        <pc:spChg chg="add mod">
          <ac:chgData name="Brendon Witte" userId="23df147205b940b0" providerId="LiveId" clId="{262A30EC-76E5-5BAF-9187-180AE050022D}" dt="2026-06-06T16:53:02.798" v="1648" actId="20577"/>
          <ac:spMkLst>
            <pc:docMk/>
            <pc:sldMk cId="1105466640" sldId="312"/>
            <ac:spMk id="4" creationId="{61904EF4-1A10-C90A-8BF5-B02B1FD9DBA1}"/>
          </ac:spMkLst>
        </pc:spChg>
        <pc:spChg chg="add">
          <ac:chgData name="Brendon Witte" userId="23df147205b940b0" providerId="LiveId" clId="{262A30EC-76E5-5BAF-9187-180AE050022D}" dt="2026-06-06T16:45:16.937" v="1360" actId="26606"/>
          <ac:spMkLst>
            <pc:docMk/>
            <pc:sldMk cId="1105466640" sldId="312"/>
            <ac:spMk id="8" creationId="{5A292AEA-2528-46C0-B426-95822B6141FB}"/>
          </ac:spMkLst>
        </pc:spChg>
        <pc:spChg chg="add">
          <ac:chgData name="Brendon Witte" userId="23df147205b940b0" providerId="LiveId" clId="{262A30EC-76E5-5BAF-9187-180AE050022D}" dt="2026-06-06T16:45:16.937" v="1360" actId="26606"/>
          <ac:spMkLst>
            <pc:docMk/>
            <pc:sldMk cId="1105466640" sldId="312"/>
            <ac:spMk id="10" creationId="{D8B7B198-E4DF-43CD-AD8C-199884323745}"/>
          </ac:spMkLst>
        </pc:spChg>
        <pc:spChg chg="add">
          <ac:chgData name="Brendon Witte" userId="23df147205b940b0" providerId="LiveId" clId="{262A30EC-76E5-5BAF-9187-180AE050022D}" dt="2026-06-06T16:45:16.937" v="1360" actId="26606"/>
          <ac:spMkLst>
            <pc:docMk/>
            <pc:sldMk cId="1105466640" sldId="312"/>
            <ac:spMk id="12" creationId="{2BE67753-EA0E-4819-8D22-0B6600CF7231}"/>
          </ac:spMkLst>
        </pc:spChg>
        <pc:grpChg chg="add">
          <ac:chgData name="Brendon Witte" userId="23df147205b940b0" providerId="LiveId" clId="{262A30EC-76E5-5BAF-9187-180AE050022D}" dt="2026-06-06T16:45:16.937" v="1360" actId="26606"/>
          <ac:grpSpMkLst>
            <pc:docMk/>
            <pc:sldMk cId="1105466640" sldId="312"/>
            <ac:grpSpMk id="14" creationId="{D76D63AC-0421-45EC-B383-E79A61A78C6B}"/>
          </ac:grpSpMkLst>
        </pc:grpChg>
        <pc:grpChg chg="add">
          <ac:chgData name="Brendon Witte" userId="23df147205b940b0" providerId="LiveId" clId="{262A30EC-76E5-5BAF-9187-180AE050022D}" dt="2026-06-06T16:45:16.937" v="1360" actId="26606"/>
          <ac:grpSpMkLst>
            <pc:docMk/>
            <pc:sldMk cId="1105466640" sldId="312"/>
            <ac:grpSpMk id="23" creationId="{87F87F1B-42BA-4AC7-A4E2-41544DDB2CE3}"/>
          </ac:grpSpMkLst>
        </pc:grpChg>
        <pc:grpChg chg="add">
          <ac:chgData name="Brendon Witte" userId="23df147205b940b0" providerId="LiveId" clId="{262A30EC-76E5-5BAF-9187-180AE050022D}" dt="2026-06-06T16:45:16.937" v="1360" actId="26606"/>
          <ac:grpSpMkLst>
            <pc:docMk/>
            <pc:sldMk cId="1105466640" sldId="312"/>
            <ac:grpSpMk id="29" creationId="{967346A5-7569-4F15-AB5D-BE3DADF192C0}"/>
          </ac:grpSpMkLst>
        </pc:grpChg>
      </pc:sldChg>
      <pc:sldChg chg="addSp modSp new mod setBg">
        <pc:chgData name="Brendon Witte" userId="23df147205b940b0" providerId="LiveId" clId="{262A30EC-76E5-5BAF-9187-180AE050022D}" dt="2026-06-06T17:10:32.585" v="2313" actId="20577"/>
        <pc:sldMkLst>
          <pc:docMk/>
          <pc:sldMk cId="100231359" sldId="313"/>
        </pc:sldMkLst>
        <pc:spChg chg="mod">
          <ac:chgData name="Brendon Witte" userId="23df147205b940b0" providerId="LiveId" clId="{262A30EC-76E5-5BAF-9187-180AE050022D}" dt="2026-06-06T16:55:16.128" v="1666" actId="1076"/>
          <ac:spMkLst>
            <pc:docMk/>
            <pc:sldMk cId="100231359" sldId="313"/>
            <ac:spMk id="2" creationId="{3EE43E40-7990-9F90-F527-E25DF811576A}"/>
          </ac:spMkLst>
        </pc:spChg>
        <pc:spChg chg="mod">
          <ac:chgData name="Brendon Witte" userId="23df147205b940b0" providerId="LiveId" clId="{262A30EC-76E5-5BAF-9187-180AE050022D}" dt="2026-06-06T17:10:32.585" v="2313" actId="20577"/>
          <ac:spMkLst>
            <pc:docMk/>
            <pc:sldMk cId="100231359" sldId="313"/>
            <ac:spMk id="3" creationId="{B16959A4-DA0D-7B61-A1DE-81326DE6D4FC}"/>
          </ac:spMkLst>
        </pc:spChg>
        <pc:spChg chg="add">
          <ac:chgData name="Brendon Witte" userId="23df147205b940b0" providerId="LiveId" clId="{262A30EC-76E5-5BAF-9187-180AE050022D}" dt="2026-06-06T16:54:51.589" v="1660" actId="26606"/>
          <ac:spMkLst>
            <pc:docMk/>
            <pc:sldMk cId="100231359" sldId="313"/>
            <ac:spMk id="8" creationId="{87BF42CA-AD55-48B4-8949-C4DCA60A6AEE}"/>
          </ac:spMkLst>
        </pc:spChg>
        <pc:spChg chg="add">
          <ac:chgData name="Brendon Witte" userId="23df147205b940b0" providerId="LiveId" clId="{262A30EC-76E5-5BAF-9187-180AE050022D}" dt="2026-06-06T16:54:51.589" v="1660" actId="26606"/>
          <ac:spMkLst>
            <pc:docMk/>
            <pc:sldMk cId="100231359" sldId="313"/>
            <ac:spMk id="10" creationId="{66AE1D3D-3106-4CB2-AA7C-0C1642AC0F2E}"/>
          </ac:spMkLst>
        </pc:spChg>
        <pc:grpChg chg="add">
          <ac:chgData name="Brendon Witte" userId="23df147205b940b0" providerId="LiveId" clId="{262A30EC-76E5-5BAF-9187-180AE050022D}" dt="2026-06-06T16:54:51.589" v="1660" actId="26606"/>
          <ac:grpSpMkLst>
            <pc:docMk/>
            <pc:sldMk cId="100231359" sldId="313"/>
            <ac:grpSpMk id="12" creationId="{0A31B6AF-B711-4CDB-8C2B-16E963DDC4C5}"/>
          </ac:grpSpMkLst>
        </pc:gr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76D5BA-22DC-4381-A032-7154A606091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2C55913-EEAD-4338-BC12-EA75B00EA3CA}">
      <dgm:prSet/>
      <dgm:spPr/>
      <dgm:t>
        <a:bodyPr/>
        <a:lstStyle/>
        <a:p>
          <a:pPr>
            <a:lnSpc>
              <a:spcPct val="100000"/>
            </a:lnSpc>
          </a:pPr>
          <a:r>
            <a:rPr lang="en-US" b="1" dirty="0"/>
            <a:t>The lawyer called Jesus, “Teacher”</a:t>
          </a:r>
        </a:p>
      </dgm:t>
    </dgm:pt>
    <dgm:pt modelId="{1281AB33-A7B9-4448-A89A-427D641C26E6}" type="parTrans" cxnId="{4C1825E4-28B2-44E5-B1FD-898CA681F895}">
      <dgm:prSet/>
      <dgm:spPr/>
      <dgm:t>
        <a:bodyPr/>
        <a:lstStyle/>
        <a:p>
          <a:endParaRPr lang="en-US"/>
        </a:p>
      </dgm:t>
    </dgm:pt>
    <dgm:pt modelId="{952A5793-441A-4B63-B496-59A790CEBC57}" type="sibTrans" cxnId="{4C1825E4-28B2-44E5-B1FD-898CA681F895}">
      <dgm:prSet/>
      <dgm:spPr/>
      <dgm:t>
        <a:bodyPr/>
        <a:lstStyle/>
        <a:p>
          <a:endParaRPr lang="en-US"/>
        </a:p>
      </dgm:t>
    </dgm:pt>
    <dgm:pt modelId="{48FF5133-4509-4FEF-82F5-A1D1A6A2F7D5}">
      <dgm:prSet/>
      <dgm:spPr/>
      <dgm:t>
        <a:bodyPr/>
        <a:lstStyle/>
        <a:p>
          <a:pPr>
            <a:lnSpc>
              <a:spcPct val="100000"/>
            </a:lnSpc>
          </a:pPr>
          <a:r>
            <a:rPr lang="en-US" b="1" dirty="0"/>
            <a:t>The use of “testing” (</a:t>
          </a:r>
          <a:r>
            <a:rPr lang="en-US" b="1" i="1" dirty="0" err="1"/>
            <a:t>peirazon</a:t>
          </a:r>
          <a:r>
            <a:rPr lang="en-US" b="1" dirty="0"/>
            <a:t>) in Matthew 4:1 and Matthew 22:35</a:t>
          </a:r>
        </a:p>
      </dgm:t>
    </dgm:pt>
    <dgm:pt modelId="{60D306D5-3C0C-4EC7-A104-3F561A4D9DFD}" type="parTrans" cxnId="{CE766926-78D2-48A0-B8C1-B56701552D08}">
      <dgm:prSet/>
      <dgm:spPr/>
      <dgm:t>
        <a:bodyPr/>
        <a:lstStyle/>
        <a:p>
          <a:endParaRPr lang="en-US"/>
        </a:p>
      </dgm:t>
    </dgm:pt>
    <dgm:pt modelId="{2CD09898-3E93-427C-8582-EC979A896714}" type="sibTrans" cxnId="{CE766926-78D2-48A0-B8C1-B56701552D08}">
      <dgm:prSet/>
      <dgm:spPr/>
      <dgm:t>
        <a:bodyPr/>
        <a:lstStyle/>
        <a:p>
          <a:endParaRPr lang="en-US"/>
        </a:p>
      </dgm:t>
    </dgm:pt>
    <dgm:pt modelId="{552D676B-424D-425B-A372-3DE47C83DD9E}">
      <dgm:prSet/>
      <dgm:spPr/>
      <dgm:t>
        <a:bodyPr/>
        <a:lstStyle/>
        <a:p>
          <a:pPr>
            <a:lnSpc>
              <a:spcPct val="100000"/>
            </a:lnSpc>
          </a:pPr>
          <a:r>
            <a:rPr lang="en-US" b="1" dirty="0"/>
            <a:t>The controversial nature of the question </a:t>
          </a:r>
        </a:p>
      </dgm:t>
    </dgm:pt>
    <dgm:pt modelId="{D363C6A7-D8FA-4ECF-80DD-E6AC16952F51}" type="parTrans" cxnId="{C51F8D72-485E-40EF-AABB-3CF796FDBC48}">
      <dgm:prSet/>
      <dgm:spPr/>
      <dgm:t>
        <a:bodyPr/>
        <a:lstStyle/>
        <a:p>
          <a:endParaRPr lang="en-US"/>
        </a:p>
      </dgm:t>
    </dgm:pt>
    <dgm:pt modelId="{6B002929-9236-48B0-BAE8-1EFAE02B7BEF}" type="sibTrans" cxnId="{C51F8D72-485E-40EF-AABB-3CF796FDBC48}">
      <dgm:prSet/>
      <dgm:spPr/>
      <dgm:t>
        <a:bodyPr/>
        <a:lstStyle/>
        <a:p>
          <a:endParaRPr lang="en-US"/>
        </a:p>
      </dgm:t>
    </dgm:pt>
    <dgm:pt modelId="{C0C26901-BDF8-498E-8CC7-AFE1A90CB861}" type="pres">
      <dgm:prSet presAssocID="{6576D5BA-22DC-4381-A032-7154A606091F}" presName="root" presStyleCnt="0">
        <dgm:presLayoutVars>
          <dgm:dir/>
          <dgm:resizeHandles val="exact"/>
        </dgm:presLayoutVars>
      </dgm:prSet>
      <dgm:spPr/>
    </dgm:pt>
    <dgm:pt modelId="{90B97D25-CFF8-466E-9B34-841DDEAFD7E2}" type="pres">
      <dgm:prSet presAssocID="{22C55913-EEAD-4338-BC12-EA75B00EA3CA}" presName="compNode" presStyleCnt="0"/>
      <dgm:spPr/>
    </dgm:pt>
    <dgm:pt modelId="{FC85249A-DEDD-43AD-97E1-4A7F395D785B}" type="pres">
      <dgm:prSet presAssocID="{22C55913-EEAD-4338-BC12-EA75B00EA3CA}" presName="bgRect" presStyleLbl="bgShp" presStyleIdx="0" presStyleCnt="3"/>
      <dgm:spPr>
        <a:solidFill>
          <a:schemeClr val="bg1">
            <a:lumMod val="95000"/>
          </a:schemeClr>
        </a:solidFill>
      </dgm:spPr>
    </dgm:pt>
    <dgm:pt modelId="{CB622599-BA8C-4072-A322-4BC1B8C54076}" type="pres">
      <dgm:prSet presAssocID="{22C55913-EEAD-4338-BC12-EA75B00EA3CA}" presName="iconRect" presStyleLbl="node1" presStyleIdx="0" presStyleCnt="3"/>
      <dgm:spPr/>
    </dgm:pt>
    <dgm:pt modelId="{89A83884-FF54-4B93-9689-FE14B7FD2899}" type="pres">
      <dgm:prSet presAssocID="{22C55913-EEAD-4338-BC12-EA75B00EA3CA}" presName="spaceRect" presStyleCnt="0"/>
      <dgm:spPr/>
    </dgm:pt>
    <dgm:pt modelId="{4283CCBD-6045-4B24-A22D-E1DA7981E258}" type="pres">
      <dgm:prSet presAssocID="{22C55913-EEAD-4338-BC12-EA75B00EA3CA}" presName="parTx" presStyleLbl="revTx" presStyleIdx="0" presStyleCnt="3">
        <dgm:presLayoutVars>
          <dgm:chMax val="0"/>
          <dgm:chPref val="0"/>
        </dgm:presLayoutVars>
      </dgm:prSet>
      <dgm:spPr/>
    </dgm:pt>
    <dgm:pt modelId="{E95216C3-1EFB-4CB2-80B6-5563A33D9020}" type="pres">
      <dgm:prSet presAssocID="{952A5793-441A-4B63-B496-59A790CEBC57}" presName="sibTrans" presStyleCnt="0"/>
      <dgm:spPr/>
    </dgm:pt>
    <dgm:pt modelId="{9174F427-D64D-4327-892D-7C7E1F3DD6FD}" type="pres">
      <dgm:prSet presAssocID="{48FF5133-4509-4FEF-82F5-A1D1A6A2F7D5}" presName="compNode" presStyleCnt="0"/>
      <dgm:spPr/>
    </dgm:pt>
    <dgm:pt modelId="{91497303-3355-47A5-A578-3ABC1EABA5FB}" type="pres">
      <dgm:prSet presAssocID="{48FF5133-4509-4FEF-82F5-A1D1A6A2F7D5}" presName="bgRect" presStyleLbl="bgShp" presStyleIdx="1" presStyleCnt="3"/>
      <dgm:spPr>
        <a:solidFill>
          <a:schemeClr val="bg1">
            <a:lumMod val="95000"/>
          </a:schemeClr>
        </a:solidFill>
      </dgm:spPr>
    </dgm:pt>
    <dgm:pt modelId="{9C262203-7EF3-4AAD-8086-A53ABC485638}" type="pres">
      <dgm:prSet presAssocID="{48FF5133-4509-4FEF-82F5-A1D1A6A2F7D5}" presName="iconRect" presStyleLbl="node1" presStyleIdx="1" presStyleCnt="3"/>
      <dgm:spPr/>
    </dgm:pt>
    <dgm:pt modelId="{B15DC2DA-043E-48C2-80E8-4BB9FAE7C006}" type="pres">
      <dgm:prSet presAssocID="{48FF5133-4509-4FEF-82F5-A1D1A6A2F7D5}" presName="spaceRect" presStyleCnt="0"/>
      <dgm:spPr/>
    </dgm:pt>
    <dgm:pt modelId="{C82B0BE7-0153-4341-B4A3-F571F2441E4D}" type="pres">
      <dgm:prSet presAssocID="{48FF5133-4509-4FEF-82F5-A1D1A6A2F7D5}" presName="parTx" presStyleLbl="revTx" presStyleIdx="1" presStyleCnt="3">
        <dgm:presLayoutVars>
          <dgm:chMax val="0"/>
          <dgm:chPref val="0"/>
        </dgm:presLayoutVars>
      </dgm:prSet>
      <dgm:spPr/>
    </dgm:pt>
    <dgm:pt modelId="{3B2EED75-AC1C-4D98-942D-547ADA527797}" type="pres">
      <dgm:prSet presAssocID="{2CD09898-3E93-427C-8582-EC979A896714}" presName="sibTrans" presStyleCnt="0"/>
      <dgm:spPr/>
    </dgm:pt>
    <dgm:pt modelId="{CFD8E312-DE0C-4CA9-BFC0-C596F38BC954}" type="pres">
      <dgm:prSet presAssocID="{552D676B-424D-425B-A372-3DE47C83DD9E}" presName="compNode" presStyleCnt="0"/>
      <dgm:spPr/>
    </dgm:pt>
    <dgm:pt modelId="{8850BDAB-C539-4F39-992B-7C98545FA890}" type="pres">
      <dgm:prSet presAssocID="{552D676B-424D-425B-A372-3DE47C83DD9E}" presName="bgRect" presStyleLbl="bgShp" presStyleIdx="2" presStyleCnt="3"/>
      <dgm:spPr>
        <a:solidFill>
          <a:schemeClr val="bg1">
            <a:lumMod val="95000"/>
          </a:schemeClr>
        </a:solidFill>
      </dgm:spPr>
    </dgm:pt>
    <dgm:pt modelId="{92A6B17A-FC80-404C-8D2E-47E68F058AB8}" type="pres">
      <dgm:prSet presAssocID="{552D676B-424D-425B-A372-3DE47C83DD9E}" presName="iconRect" presStyleLbl="node1" presStyleIdx="2" presStyleCnt="3"/>
      <dgm:spPr/>
    </dgm:pt>
    <dgm:pt modelId="{6B5795B4-9EBE-4EE9-8209-F7FAE085DE3A}" type="pres">
      <dgm:prSet presAssocID="{552D676B-424D-425B-A372-3DE47C83DD9E}" presName="spaceRect" presStyleCnt="0"/>
      <dgm:spPr/>
    </dgm:pt>
    <dgm:pt modelId="{915CD471-4B33-454B-A2BA-86605894EA00}" type="pres">
      <dgm:prSet presAssocID="{552D676B-424D-425B-A372-3DE47C83DD9E}" presName="parTx" presStyleLbl="revTx" presStyleIdx="2" presStyleCnt="3">
        <dgm:presLayoutVars>
          <dgm:chMax val="0"/>
          <dgm:chPref val="0"/>
        </dgm:presLayoutVars>
      </dgm:prSet>
      <dgm:spPr/>
    </dgm:pt>
  </dgm:ptLst>
  <dgm:cxnLst>
    <dgm:cxn modelId="{CE766926-78D2-48A0-B8C1-B56701552D08}" srcId="{6576D5BA-22DC-4381-A032-7154A606091F}" destId="{48FF5133-4509-4FEF-82F5-A1D1A6A2F7D5}" srcOrd="1" destOrd="0" parTransId="{60D306D5-3C0C-4EC7-A104-3F561A4D9DFD}" sibTransId="{2CD09898-3E93-427C-8582-EC979A896714}"/>
    <dgm:cxn modelId="{6064B067-0B65-4843-99E4-64304B8A5EAB}" type="presOf" srcId="{6576D5BA-22DC-4381-A032-7154A606091F}" destId="{C0C26901-BDF8-498E-8CC7-AFE1A90CB861}" srcOrd="0" destOrd="0" presId="urn:microsoft.com/office/officeart/2018/2/layout/IconVerticalSolidList"/>
    <dgm:cxn modelId="{C51F8D72-485E-40EF-AABB-3CF796FDBC48}" srcId="{6576D5BA-22DC-4381-A032-7154A606091F}" destId="{552D676B-424D-425B-A372-3DE47C83DD9E}" srcOrd="2" destOrd="0" parTransId="{D363C6A7-D8FA-4ECF-80DD-E6AC16952F51}" sibTransId="{6B002929-9236-48B0-BAE8-1EFAE02B7BEF}"/>
    <dgm:cxn modelId="{8B7F3083-DD17-4211-8FFB-558400A799B4}" type="presOf" srcId="{552D676B-424D-425B-A372-3DE47C83DD9E}" destId="{915CD471-4B33-454B-A2BA-86605894EA00}" srcOrd="0" destOrd="0" presId="urn:microsoft.com/office/officeart/2018/2/layout/IconVerticalSolidList"/>
    <dgm:cxn modelId="{41BB7E96-D761-4B5B-A9BA-F9AEFB1E1037}" type="presOf" srcId="{22C55913-EEAD-4338-BC12-EA75B00EA3CA}" destId="{4283CCBD-6045-4B24-A22D-E1DA7981E258}" srcOrd="0" destOrd="0" presId="urn:microsoft.com/office/officeart/2018/2/layout/IconVerticalSolidList"/>
    <dgm:cxn modelId="{243811C5-8AA5-4E3F-AC73-271E4F42A3D5}" type="presOf" srcId="{48FF5133-4509-4FEF-82F5-A1D1A6A2F7D5}" destId="{C82B0BE7-0153-4341-B4A3-F571F2441E4D}" srcOrd="0" destOrd="0" presId="urn:microsoft.com/office/officeart/2018/2/layout/IconVerticalSolidList"/>
    <dgm:cxn modelId="{4C1825E4-28B2-44E5-B1FD-898CA681F895}" srcId="{6576D5BA-22DC-4381-A032-7154A606091F}" destId="{22C55913-EEAD-4338-BC12-EA75B00EA3CA}" srcOrd="0" destOrd="0" parTransId="{1281AB33-A7B9-4448-A89A-427D641C26E6}" sibTransId="{952A5793-441A-4B63-B496-59A790CEBC57}"/>
    <dgm:cxn modelId="{CCB0C701-133C-42AB-B5B1-648DF4C5126E}" type="presParOf" srcId="{C0C26901-BDF8-498E-8CC7-AFE1A90CB861}" destId="{90B97D25-CFF8-466E-9B34-841DDEAFD7E2}" srcOrd="0" destOrd="0" presId="urn:microsoft.com/office/officeart/2018/2/layout/IconVerticalSolidList"/>
    <dgm:cxn modelId="{8DE6F250-1C85-432E-8A96-A9DF4B3A0A6A}" type="presParOf" srcId="{90B97D25-CFF8-466E-9B34-841DDEAFD7E2}" destId="{FC85249A-DEDD-43AD-97E1-4A7F395D785B}" srcOrd="0" destOrd="0" presId="urn:microsoft.com/office/officeart/2018/2/layout/IconVerticalSolidList"/>
    <dgm:cxn modelId="{614138BE-012A-462C-A65E-AD973C1194D5}" type="presParOf" srcId="{90B97D25-CFF8-466E-9B34-841DDEAFD7E2}" destId="{CB622599-BA8C-4072-A322-4BC1B8C54076}" srcOrd="1" destOrd="0" presId="urn:microsoft.com/office/officeart/2018/2/layout/IconVerticalSolidList"/>
    <dgm:cxn modelId="{666EE196-3D73-49B4-B91F-D9A52B53EA9A}" type="presParOf" srcId="{90B97D25-CFF8-466E-9B34-841DDEAFD7E2}" destId="{89A83884-FF54-4B93-9689-FE14B7FD2899}" srcOrd="2" destOrd="0" presId="urn:microsoft.com/office/officeart/2018/2/layout/IconVerticalSolidList"/>
    <dgm:cxn modelId="{7E794A6C-08D4-4F91-803B-5AE72E80FBFB}" type="presParOf" srcId="{90B97D25-CFF8-466E-9B34-841DDEAFD7E2}" destId="{4283CCBD-6045-4B24-A22D-E1DA7981E258}" srcOrd="3" destOrd="0" presId="urn:microsoft.com/office/officeart/2018/2/layout/IconVerticalSolidList"/>
    <dgm:cxn modelId="{9F70FCC7-BD7E-454D-9719-1A3EB6B27963}" type="presParOf" srcId="{C0C26901-BDF8-498E-8CC7-AFE1A90CB861}" destId="{E95216C3-1EFB-4CB2-80B6-5563A33D9020}" srcOrd="1" destOrd="0" presId="urn:microsoft.com/office/officeart/2018/2/layout/IconVerticalSolidList"/>
    <dgm:cxn modelId="{25FF00E5-A0BF-489D-A9AE-36AA6CA63B0A}" type="presParOf" srcId="{C0C26901-BDF8-498E-8CC7-AFE1A90CB861}" destId="{9174F427-D64D-4327-892D-7C7E1F3DD6FD}" srcOrd="2" destOrd="0" presId="urn:microsoft.com/office/officeart/2018/2/layout/IconVerticalSolidList"/>
    <dgm:cxn modelId="{4A0E6590-D21E-4EAF-AF7F-F64AEA41DABB}" type="presParOf" srcId="{9174F427-D64D-4327-892D-7C7E1F3DD6FD}" destId="{91497303-3355-47A5-A578-3ABC1EABA5FB}" srcOrd="0" destOrd="0" presId="urn:microsoft.com/office/officeart/2018/2/layout/IconVerticalSolidList"/>
    <dgm:cxn modelId="{B9483751-D85D-4B40-A5C2-D75D4CD8469A}" type="presParOf" srcId="{9174F427-D64D-4327-892D-7C7E1F3DD6FD}" destId="{9C262203-7EF3-4AAD-8086-A53ABC485638}" srcOrd="1" destOrd="0" presId="urn:microsoft.com/office/officeart/2018/2/layout/IconVerticalSolidList"/>
    <dgm:cxn modelId="{1A7EEA1D-C636-4378-8866-B9B10304C134}" type="presParOf" srcId="{9174F427-D64D-4327-892D-7C7E1F3DD6FD}" destId="{B15DC2DA-043E-48C2-80E8-4BB9FAE7C006}" srcOrd="2" destOrd="0" presId="urn:microsoft.com/office/officeart/2018/2/layout/IconVerticalSolidList"/>
    <dgm:cxn modelId="{6319EBD9-1AD1-45A5-9DDD-71F0FB3AAFEA}" type="presParOf" srcId="{9174F427-D64D-4327-892D-7C7E1F3DD6FD}" destId="{C82B0BE7-0153-4341-B4A3-F571F2441E4D}" srcOrd="3" destOrd="0" presId="urn:microsoft.com/office/officeart/2018/2/layout/IconVerticalSolidList"/>
    <dgm:cxn modelId="{2027C11B-C6FC-44AF-B8C3-C95635461066}" type="presParOf" srcId="{C0C26901-BDF8-498E-8CC7-AFE1A90CB861}" destId="{3B2EED75-AC1C-4D98-942D-547ADA527797}" srcOrd="3" destOrd="0" presId="urn:microsoft.com/office/officeart/2018/2/layout/IconVerticalSolidList"/>
    <dgm:cxn modelId="{3720C8B1-2D57-4E81-9C19-82359C6A3057}" type="presParOf" srcId="{C0C26901-BDF8-498E-8CC7-AFE1A90CB861}" destId="{CFD8E312-DE0C-4CA9-BFC0-C596F38BC954}" srcOrd="4" destOrd="0" presId="urn:microsoft.com/office/officeart/2018/2/layout/IconVerticalSolidList"/>
    <dgm:cxn modelId="{E6F6E300-2A0E-45A3-A441-A13E8DDA4C3E}" type="presParOf" srcId="{CFD8E312-DE0C-4CA9-BFC0-C596F38BC954}" destId="{8850BDAB-C539-4F39-992B-7C98545FA890}" srcOrd="0" destOrd="0" presId="urn:microsoft.com/office/officeart/2018/2/layout/IconVerticalSolidList"/>
    <dgm:cxn modelId="{3890D208-3DD6-442C-AD19-D61F36F73744}" type="presParOf" srcId="{CFD8E312-DE0C-4CA9-BFC0-C596F38BC954}" destId="{92A6B17A-FC80-404C-8D2E-47E68F058AB8}" srcOrd="1" destOrd="0" presId="urn:microsoft.com/office/officeart/2018/2/layout/IconVerticalSolidList"/>
    <dgm:cxn modelId="{C228AA15-6851-4074-8A39-4019131DD48E}" type="presParOf" srcId="{CFD8E312-DE0C-4CA9-BFC0-C596F38BC954}" destId="{6B5795B4-9EBE-4EE9-8209-F7FAE085DE3A}" srcOrd="2" destOrd="0" presId="urn:microsoft.com/office/officeart/2018/2/layout/IconVerticalSolidList"/>
    <dgm:cxn modelId="{9817BB19-CF78-4DE5-8CB8-EB2E1B387C29}" type="presParOf" srcId="{CFD8E312-DE0C-4CA9-BFC0-C596F38BC954}" destId="{915CD471-4B33-454B-A2BA-86605894EA0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85249A-DEDD-43AD-97E1-4A7F395D785B}">
      <dsp:nvSpPr>
        <dsp:cNvPr id="0" name=""/>
        <dsp:cNvSpPr/>
      </dsp:nvSpPr>
      <dsp:spPr>
        <a:xfrm>
          <a:off x="0" y="556"/>
          <a:ext cx="11292840" cy="1302667"/>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CB622599-BA8C-4072-A322-4BC1B8C54076}">
      <dsp:nvSpPr>
        <dsp:cNvPr id="0" name=""/>
        <dsp:cNvSpPr/>
      </dsp:nvSpPr>
      <dsp:spPr>
        <a:xfrm>
          <a:off x="394056" y="293656"/>
          <a:ext cx="716466" cy="7164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83CCBD-6045-4B24-A22D-E1DA7981E258}">
      <dsp:nvSpPr>
        <dsp:cNvPr id="0" name=""/>
        <dsp:cNvSpPr/>
      </dsp:nvSpPr>
      <dsp:spPr>
        <a:xfrm>
          <a:off x="1504580" y="556"/>
          <a:ext cx="9788259" cy="1302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66" tIns="137866" rIns="137866" bIns="137866" numCol="1" spcCol="1270" anchor="ctr" anchorCtr="0">
          <a:noAutofit/>
        </a:bodyPr>
        <a:lstStyle/>
        <a:p>
          <a:pPr marL="0" lvl="0" indent="0" algn="l" defTabSz="1111250">
            <a:lnSpc>
              <a:spcPct val="100000"/>
            </a:lnSpc>
            <a:spcBef>
              <a:spcPct val="0"/>
            </a:spcBef>
            <a:spcAft>
              <a:spcPct val="35000"/>
            </a:spcAft>
            <a:buNone/>
          </a:pPr>
          <a:r>
            <a:rPr lang="en-US" sz="2500" b="1" kern="1200" dirty="0"/>
            <a:t>The lawyer called Jesus, “Teacher”</a:t>
          </a:r>
        </a:p>
      </dsp:txBody>
      <dsp:txXfrm>
        <a:off x="1504580" y="556"/>
        <a:ext cx="9788259" cy="1302667"/>
      </dsp:txXfrm>
    </dsp:sp>
    <dsp:sp modelId="{91497303-3355-47A5-A578-3ABC1EABA5FB}">
      <dsp:nvSpPr>
        <dsp:cNvPr id="0" name=""/>
        <dsp:cNvSpPr/>
      </dsp:nvSpPr>
      <dsp:spPr>
        <a:xfrm>
          <a:off x="0" y="1628890"/>
          <a:ext cx="11292840" cy="1302667"/>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9C262203-7EF3-4AAD-8086-A53ABC485638}">
      <dsp:nvSpPr>
        <dsp:cNvPr id="0" name=""/>
        <dsp:cNvSpPr/>
      </dsp:nvSpPr>
      <dsp:spPr>
        <a:xfrm>
          <a:off x="394056" y="1921990"/>
          <a:ext cx="716466" cy="7164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2B0BE7-0153-4341-B4A3-F571F2441E4D}">
      <dsp:nvSpPr>
        <dsp:cNvPr id="0" name=""/>
        <dsp:cNvSpPr/>
      </dsp:nvSpPr>
      <dsp:spPr>
        <a:xfrm>
          <a:off x="1504580" y="1628890"/>
          <a:ext cx="9788259" cy="1302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66" tIns="137866" rIns="137866" bIns="137866" numCol="1" spcCol="1270" anchor="ctr" anchorCtr="0">
          <a:noAutofit/>
        </a:bodyPr>
        <a:lstStyle/>
        <a:p>
          <a:pPr marL="0" lvl="0" indent="0" algn="l" defTabSz="1111250">
            <a:lnSpc>
              <a:spcPct val="100000"/>
            </a:lnSpc>
            <a:spcBef>
              <a:spcPct val="0"/>
            </a:spcBef>
            <a:spcAft>
              <a:spcPct val="35000"/>
            </a:spcAft>
            <a:buNone/>
          </a:pPr>
          <a:r>
            <a:rPr lang="en-US" sz="2500" b="1" kern="1200" dirty="0"/>
            <a:t>The use of “testing” (</a:t>
          </a:r>
          <a:r>
            <a:rPr lang="en-US" sz="2500" b="1" i="1" kern="1200" dirty="0" err="1"/>
            <a:t>peirazon</a:t>
          </a:r>
          <a:r>
            <a:rPr lang="en-US" sz="2500" b="1" kern="1200" dirty="0"/>
            <a:t>) in Matthew 4:1 and Matthew 22:35</a:t>
          </a:r>
        </a:p>
      </dsp:txBody>
      <dsp:txXfrm>
        <a:off x="1504580" y="1628890"/>
        <a:ext cx="9788259" cy="1302667"/>
      </dsp:txXfrm>
    </dsp:sp>
    <dsp:sp modelId="{8850BDAB-C539-4F39-992B-7C98545FA890}">
      <dsp:nvSpPr>
        <dsp:cNvPr id="0" name=""/>
        <dsp:cNvSpPr/>
      </dsp:nvSpPr>
      <dsp:spPr>
        <a:xfrm>
          <a:off x="0" y="3257224"/>
          <a:ext cx="11292840" cy="1302667"/>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92A6B17A-FC80-404C-8D2E-47E68F058AB8}">
      <dsp:nvSpPr>
        <dsp:cNvPr id="0" name=""/>
        <dsp:cNvSpPr/>
      </dsp:nvSpPr>
      <dsp:spPr>
        <a:xfrm>
          <a:off x="394056" y="3550324"/>
          <a:ext cx="716466" cy="7164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5CD471-4B33-454B-A2BA-86605894EA00}">
      <dsp:nvSpPr>
        <dsp:cNvPr id="0" name=""/>
        <dsp:cNvSpPr/>
      </dsp:nvSpPr>
      <dsp:spPr>
        <a:xfrm>
          <a:off x="1504580" y="3257224"/>
          <a:ext cx="9788259" cy="1302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66" tIns="137866" rIns="137866" bIns="137866" numCol="1" spcCol="1270" anchor="ctr" anchorCtr="0">
          <a:noAutofit/>
        </a:bodyPr>
        <a:lstStyle/>
        <a:p>
          <a:pPr marL="0" lvl="0" indent="0" algn="l" defTabSz="1111250">
            <a:lnSpc>
              <a:spcPct val="100000"/>
            </a:lnSpc>
            <a:spcBef>
              <a:spcPct val="0"/>
            </a:spcBef>
            <a:spcAft>
              <a:spcPct val="35000"/>
            </a:spcAft>
            <a:buNone/>
          </a:pPr>
          <a:r>
            <a:rPr lang="en-US" sz="2500" b="1" kern="1200" dirty="0"/>
            <a:t>The controversial nature of the question </a:t>
          </a:r>
        </a:p>
      </dsp:txBody>
      <dsp:txXfrm>
        <a:off x="1504580" y="3257224"/>
        <a:ext cx="9788259" cy="130266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83E70B-8DBA-1842-904D-FE1FB7C96688}" type="datetimeFigureOut">
              <a:rPr lang="en-US" smtClean="0"/>
              <a:t>6/6/26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E12006-A99B-FC40-A3CD-EB12762B2355}" type="slidenum">
              <a:rPr lang="en-US" smtClean="0"/>
              <a:t>‹#›</a:t>
            </a:fld>
            <a:endParaRPr lang="en-US"/>
          </a:p>
        </p:txBody>
      </p:sp>
    </p:spTree>
    <p:extLst>
      <p:ext uri="{BB962C8B-B14F-4D97-AF65-F5344CB8AC3E}">
        <p14:creationId xmlns:p14="http://schemas.microsoft.com/office/powerpoint/2010/main" val="941872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E12006-A99B-FC40-A3CD-EB12762B2355}" type="slidenum">
              <a:rPr lang="en-US" smtClean="0"/>
              <a:t>1</a:t>
            </a:fld>
            <a:endParaRPr lang="en-US"/>
          </a:p>
        </p:txBody>
      </p:sp>
    </p:spTree>
    <p:extLst>
      <p:ext uri="{BB962C8B-B14F-4D97-AF65-F5344CB8AC3E}">
        <p14:creationId xmlns:p14="http://schemas.microsoft.com/office/powerpoint/2010/main" val="286253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6BA4F-7D5B-6833-11C9-A39DAF2293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4007E8-2661-99A0-AE83-BD31BC3E0E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F10754-5648-C521-5AD3-2BDEDA382EE1}"/>
              </a:ext>
            </a:extLst>
          </p:cNvPr>
          <p:cNvSpPr>
            <a:spLocks noGrp="1"/>
          </p:cNvSpPr>
          <p:nvPr>
            <p:ph type="dt" sz="half" idx="10"/>
          </p:nvPr>
        </p:nvSpPr>
        <p:spPr/>
        <p:txBody>
          <a:bodyPr/>
          <a:lstStyle/>
          <a:p>
            <a:fld id="{51B4FD3D-4165-5F40-AB52-1149FA0FCD46}" type="datetimeFigureOut">
              <a:rPr lang="en-US" smtClean="0"/>
              <a:t>6/6/26</a:t>
            </a:fld>
            <a:endParaRPr lang="en-US"/>
          </a:p>
        </p:txBody>
      </p:sp>
      <p:sp>
        <p:nvSpPr>
          <p:cNvPr id="5" name="Footer Placeholder 4">
            <a:extLst>
              <a:ext uri="{FF2B5EF4-FFF2-40B4-BE49-F238E27FC236}">
                <a16:creationId xmlns:a16="http://schemas.microsoft.com/office/drawing/2014/main" id="{ACAEB1DD-9716-5290-2A78-E8733A054B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630F7B-D18F-0AFD-9330-630672DBE258}"/>
              </a:ext>
            </a:extLst>
          </p:cNvPr>
          <p:cNvSpPr>
            <a:spLocks noGrp="1"/>
          </p:cNvSpPr>
          <p:nvPr>
            <p:ph type="sldNum" sz="quarter" idx="12"/>
          </p:nvPr>
        </p:nvSpPr>
        <p:spPr/>
        <p:txBody>
          <a:bodyPr/>
          <a:lstStyle/>
          <a:p>
            <a:fld id="{3D41503C-CF24-CA44-B009-0129D70ED62B}" type="slidenum">
              <a:rPr lang="en-US" smtClean="0"/>
              <a:t>‹#›</a:t>
            </a:fld>
            <a:endParaRPr lang="en-US"/>
          </a:p>
        </p:txBody>
      </p:sp>
    </p:spTree>
    <p:extLst>
      <p:ext uri="{BB962C8B-B14F-4D97-AF65-F5344CB8AC3E}">
        <p14:creationId xmlns:p14="http://schemas.microsoft.com/office/powerpoint/2010/main" val="4259161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77574-1D5D-7A0A-4AD6-F5C7D0BD0C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67E0F8-97E8-4F6A-F1E7-754A461ED8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D9B4C3-98B7-EBD4-DE45-27425D0B2FC4}"/>
              </a:ext>
            </a:extLst>
          </p:cNvPr>
          <p:cNvSpPr>
            <a:spLocks noGrp="1"/>
          </p:cNvSpPr>
          <p:nvPr>
            <p:ph type="dt" sz="half" idx="10"/>
          </p:nvPr>
        </p:nvSpPr>
        <p:spPr/>
        <p:txBody>
          <a:bodyPr/>
          <a:lstStyle/>
          <a:p>
            <a:fld id="{51B4FD3D-4165-5F40-AB52-1149FA0FCD46}" type="datetimeFigureOut">
              <a:rPr lang="en-US" smtClean="0"/>
              <a:t>6/6/26</a:t>
            </a:fld>
            <a:endParaRPr lang="en-US"/>
          </a:p>
        </p:txBody>
      </p:sp>
      <p:sp>
        <p:nvSpPr>
          <p:cNvPr id="5" name="Footer Placeholder 4">
            <a:extLst>
              <a:ext uri="{FF2B5EF4-FFF2-40B4-BE49-F238E27FC236}">
                <a16:creationId xmlns:a16="http://schemas.microsoft.com/office/drawing/2014/main" id="{F76E2E49-3017-D245-3D3F-F2CF8B2539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7133C9-52BC-FD9F-6FE9-1D3C15982855}"/>
              </a:ext>
            </a:extLst>
          </p:cNvPr>
          <p:cNvSpPr>
            <a:spLocks noGrp="1"/>
          </p:cNvSpPr>
          <p:nvPr>
            <p:ph type="sldNum" sz="quarter" idx="12"/>
          </p:nvPr>
        </p:nvSpPr>
        <p:spPr/>
        <p:txBody>
          <a:bodyPr/>
          <a:lstStyle/>
          <a:p>
            <a:fld id="{3D41503C-CF24-CA44-B009-0129D70ED62B}" type="slidenum">
              <a:rPr lang="en-US" smtClean="0"/>
              <a:t>‹#›</a:t>
            </a:fld>
            <a:endParaRPr lang="en-US"/>
          </a:p>
        </p:txBody>
      </p:sp>
    </p:spTree>
    <p:extLst>
      <p:ext uri="{BB962C8B-B14F-4D97-AF65-F5344CB8AC3E}">
        <p14:creationId xmlns:p14="http://schemas.microsoft.com/office/powerpoint/2010/main" val="4224240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4080D-3B9C-38C8-6A3C-E5647817FD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330FD2-8ACE-69D2-154E-1A9D9C8F93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2ADDFB-8A6F-E191-A554-13E8CD705CCC}"/>
              </a:ext>
            </a:extLst>
          </p:cNvPr>
          <p:cNvSpPr>
            <a:spLocks noGrp="1"/>
          </p:cNvSpPr>
          <p:nvPr>
            <p:ph type="dt" sz="half" idx="10"/>
          </p:nvPr>
        </p:nvSpPr>
        <p:spPr/>
        <p:txBody>
          <a:bodyPr/>
          <a:lstStyle/>
          <a:p>
            <a:fld id="{51B4FD3D-4165-5F40-AB52-1149FA0FCD46}" type="datetimeFigureOut">
              <a:rPr lang="en-US" smtClean="0"/>
              <a:t>6/6/26</a:t>
            </a:fld>
            <a:endParaRPr lang="en-US"/>
          </a:p>
        </p:txBody>
      </p:sp>
      <p:sp>
        <p:nvSpPr>
          <p:cNvPr id="5" name="Footer Placeholder 4">
            <a:extLst>
              <a:ext uri="{FF2B5EF4-FFF2-40B4-BE49-F238E27FC236}">
                <a16:creationId xmlns:a16="http://schemas.microsoft.com/office/drawing/2014/main" id="{62DCF570-8B86-1806-6D9B-E3C4834E1A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DB9537-8689-B12C-140C-AEB1887689FF}"/>
              </a:ext>
            </a:extLst>
          </p:cNvPr>
          <p:cNvSpPr>
            <a:spLocks noGrp="1"/>
          </p:cNvSpPr>
          <p:nvPr>
            <p:ph type="sldNum" sz="quarter" idx="12"/>
          </p:nvPr>
        </p:nvSpPr>
        <p:spPr/>
        <p:txBody>
          <a:bodyPr/>
          <a:lstStyle/>
          <a:p>
            <a:fld id="{3D41503C-CF24-CA44-B009-0129D70ED62B}" type="slidenum">
              <a:rPr lang="en-US" smtClean="0"/>
              <a:t>‹#›</a:t>
            </a:fld>
            <a:endParaRPr lang="en-US"/>
          </a:p>
        </p:txBody>
      </p:sp>
    </p:spTree>
    <p:extLst>
      <p:ext uri="{BB962C8B-B14F-4D97-AF65-F5344CB8AC3E}">
        <p14:creationId xmlns:p14="http://schemas.microsoft.com/office/powerpoint/2010/main" val="3952261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3789B-AF7B-C3C9-4328-A661B73C59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D0C3C3-0F6A-FD3C-529E-C2B061678F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428F0-E16F-DF83-D917-D94ECA82D583}"/>
              </a:ext>
            </a:extLst>
          </p:cNvPr>
          <p:cNvSpPr>
            <a:spLocks noGrp="1"/>
          </p:cNvSpPr>
          <p:nvPr>
            <p:ph type="dt" sz="half" idx="10"/>
          </p:nvPr>
        </p:nvSpPr>
        <p:spPr/>
        <p:txBody>
          <a:bodyPr/>
          <a:lstStyle/>
          <a:p>
            <a:fld id="{51B4FD3D-4165-5F40-AB52-1149FA0FCD46}" type="datetimeFigureOut">
              <a:rPr lang="en-US" smtClean="0"/>
              <a:t>6/6/26</a:t>
            </a:fld>
            <a:endParaRPr lang="en-US"/>
          </a:p>
        </p:txBody>
      </p:sp>
      <p:sp>
        <p:nvSpPr>
          <p:cNvPr id="5" name="Footer Placeholder 4">
            <a:extLst>
              <a:ext uri="{FF2B5EF4-FFF2-40B4-BE49-F238E27FC236}">
                <a16:creationId xmlns:a16="http://schemas.microsoft.com/office/drawing/2014/main" id="{3ABFA890-4FDC-2A5A-06A6-085CFB5DED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17A456-CCEB-2F50-DC96-A61447D9155D}"/>
              </a:ext>
            </a:extLst>
          </p:cNvPr>
          <p:cNvSpPr>
            <a:spLocks noGrp="1"/>
          </p:cNvSpPr>
          <p:nvPr>
            <p:ph type="sldNum" sz="quarter" idx="12"/>
          </p:nvPr>
        </p:nvSpPr>
        <p:spPr/>
        <p:txBody>
          <a:bodyPr/>
          <a:lstStyle/>
          <a:p>
            <a:fld id="{3D41503C-CF24-CA44-B009-0129D70ED62B}" type="slidenum">
              <a:rPr lang="en-US" smtClean="0"/>
              <a:t>‹#›</a:t>
            </a:fld>
            <a:endParaRPr lang="en-US"/>
          </a:p>
        </p:txBody>
      </p:sp>
    </p:spTree>
    <p:extLst>
      <p:ext uri="{BB962C8B-B14F-4D97-AF65-F5344CB8AC3E}">
        <p14:creationId xmlns:p14="http://schemas.microsoft.com/office/powerpoint/2010/main" val="4229371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8F41-1DB7-58F2-C71C-7E9E49E16A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924B85-655A-A2CD-B3CD-BB92C3B1493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80E78C-3482-ABDA-9269-57CF020F0CC8}"/>
              </a:ext>
            </a:extLst>
          </p:cNvPr>
          <p:cNvSpPr>
            <a:spLocks noGrp="1"/>
          </p:cNvSpPr>
          <p:nvPr>
            <p:ph type="dt" sz="half" idx="10"/>
          </p:nvPr>
        </p:nvSpPr>
        <p:spPr/>
        <p:txBody>
          <a:bodyPr/>
          <a:lstStyle/>
          <a:p>
            <a:fld id="{51B4FD3D-4165-5F40-AB52-1149FA0FCD46}" type="datetimeFigureOut">
              <a:rPr lang="en-US" smtClean="0"/>
              <a:t>6/6/26</a:t>
            </a:fld>
            <a:endParaRPr lang="en-US"/>
          </a:p>
        </p:txBody>
      </p:sp>
      <p:sp>
        <p:nvSpPr>
          <p:cNvPr id="5" name="Footer Placeholder 4">
            <a:extLst>
              <a:ext uri="{FF2B5EF4-FFF2-40B4-BE49-F238E27FC236}">
                <a16:creationId xmlns:a16="http://schemas.microsoft.com/office/drawing/2014/main" id="{67339129-0E80-87B1-FA70-212DA6E897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583F45-C7A8-EED0-3EB8-B2C0E2794EBC}"/>
              </a:ext>
            </a:extLst>
          </p:cNvPr>
          <p:cNvSpPr>
            <a:spLocks noGrp="1"/>
          </p:cNvSpPr>
          <p:nvPr>
            <p:ph type="sldNum" sz="quarter" idx="12"/>
          </p:nvPr>
        </p:nvSpPr>
        <p:spPr/>
        <p:txBody>
          <a:bodyPr/>
          <a:lstStyle/>
          <a:p>
            <a:fld id="{3D41503C-CF24-CA44-B009-0129D70ED62B}" type="slidenum">
              <a:rPr lang="en-US" smtClean="0"/>
              <a:t>‹#›</a:t>
            </a:fld>
            <a:endParaRPr lang="en-US"/>
          </a:p>
        </p:txBody>
      </p:sp>
    </p:spTree>
    <p:extLst>
      <p:ext uri="{BB962C8B-B14F-4D97-AF65-F5344CB8AC3E}">
        <p14:creationId xmlns:p14="http://schemas.microsoft.com/office/powerpoint/2010/main" val="2071425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55162-A795-12CB-EE8B-5546A028F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CA0077-4450-85A5-342B-8D0C6BCE25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6BE51A-65A1-1B89-B9A7-699D7DEE88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1AF27B-89D7-59C3-4E5C-6784F632417D}"/>
              </a:ext>
            </a:extLst>
          </p:cNvPr>
          <p:cNvSpPr>
            <a:spLocks noGrp="1"/>
          </p:cNvSpPr>
          <p:nvPr>
            <p:ph type="dt" sz="half" idx="10"/>
          </p:nvPr>
        </p:nvSpPr>
        <p:spPr/>
        <p:txBody>
          <a:bodyPr/>
          <a:lstStyle/>
          <a:p>
            <a:fld id="{51B4FD3D-4165-5F40-AB52-1149FA0FCD46}" type="datetimeFigureOut">
              <a:rPr lang="en-US" smtClean="0"/>
              <a:t>6/6/26</a:t>
            </a:fld>
            <a:endParaRPr lang="en-US"/>
          </a:p>
        </p:txBody>
      </p:sp>
      <p:sp>
        <p:nvSpPr>
          <p:cNvPr id="6" name="Footer Placeholder 5">
            <a:extLst>
              <a:ext uri="{FF2B5EF4-FFF2-40B4-BE49-F238E27FC236}">
                <a16:creationId xmlns:a16="http://schemas.microsoft.com/office/drawing/2014/main" id="{99472867-AD64-40F6-69E2-702928BB8B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3F4AEC-60BA-9B5F-00D4-E8D4B4C94C17}"/>
              </a:ext>
            </a:extLst>
          </p:cNvPr>
          <p:cNvSpPr>
            <a:spLocks noGrp="1"/>
          </p:cNvSpPr>
          <p:nvPr>
            <p:ph type="sldNum" sz="quarter" idx="12"/>
          </p:nvPr>
        </p:nvSpPr>
        <p:spPr/>
        <p:txBody>
          <a:bodyPr/>
          <a:lstStyle/>
          <a:p>
            <a:fld id="{3D41503C-CF24-CA44-B009-0129D70ED62B}" type="slidenum">
              <a:rPr lang="en-US" smtClean="0"/>
              <a:t>‹#›</a:t>
            </a:fld>
            <a:endParaRPr lang="en-US"/>
          </a:p>
        </p:txBody>
      </p:sp>
    </p:spTree>
    <p:extLst>
      <p:ext uri="{BB962C8B-B14F-4D97-AF65-F5344CB8AC3E}">
        <p14:creationId xmlns:p14="http://schemas.microsoft.com/office/powerpoint/2010/main" val="3499972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DC294-F364-6B74-42D4-A46F686518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54CB3E-2C73-6FB4-5781-4BACAB36EC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FCCA7B-8FD8-BCE3-F6DB-7E973EE8A9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59231A-E619-4C5A-8B2C-22D88FD77C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5AB53B-5956-177A-B09E-12C1B59DB0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A58487-C723-2482-FE4F-E9719BB96E6B}"/>
              </a:ext>
            </a:extLst>
          </p:cNvPr>
          <p:cNvSpPr>
            <a:spLocks noGrp="1"/>
          </p:cNvSpPr>
          <p:nvPr>
            <p:ph type="dt" sz="half" idx="10"/>
          </p:nvPr>
        </p:nvSpPr>
        <p:spPr/>
        <p:txBody>
          <a:bodyPr/>
          <a:lstStyle/>
          <a:p>
            <a:fld id="{51B4FD3D-4165-5F40-AB52-1149FA0FCD46}" type="datetimeFigureOut">
              <a:rPr lang="en-US" smtClean="0"/>
              <a:t>6/6/26</a:t>
            </a:fld>
            <a:endParaRPr lang="en-US"/>
          </a:p>
        </p:txBody>
      </p:sp>
      <p:sp>
        <p:nvSpPr>
          <p:cNvPr id="8" name="Footer Placeholder 7">
            <a:extLst>
              <a:ext uri="{FF2B5EF4-FFF2-40B4-BE49-F238E27FC236}">
                <a16:creationId xmlns:a16="http://schemas.microsoft.com/office/drawing/2014/main" id="{ADB8BC8D-F287-8E85-447A-3E9090EE9C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FB085E-1693-2A3F-B259-2AB3C5DCCA7E}"/>
              </a:ext>
            </a:extLst>
          </p:cNvPr>
          <p:cNvSpPr>
            <a:spLocks noGrp="1"/>
          </p:cNvSpPr>
          <p:nvPr>
            <p:ph type="sldNum" sz="quarter" idx="12"/>
          </p:nvPr>
        </p:nvSpPr>
        <p:spPr/>
        <p:txBody>
          <a:bodyPr/>
          <a:lstStyle/>
          <a:p>
            <a:fld id="{3D41503C-CF24-CA44-B009-0129D70ED62B}" type="slidenum">
              <a:rPr lang="en-US" smtClean="0"/>
              <a:t>‹#›</a:t>
            </a:fld>
            <a:endParaRPr lang="en-US"/>
          </a:p>
        </p:txBody>
      </p:sp>
    </p:spTree>
    <p:extLst>
      <p:ext uri="{BB962C8B-B14F-4D97-AF65-F5344CB8AC3E}">
        <p14:creationId xmlns:p14="http://schemas.microsoft.com/office/powerpoint/2010/main" val="851491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BA857-F814-0180-DD83-BBF1A8F714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E11A53-7DCA-F99F-6D42-8153224F54C0}"/>
              </a:ext>
            </a:extLst>
          </p:cNvPr>
          <p:cNvSpPr>
            <a:spLocks noGrp="1"/>
          </p:cNvSpPr>
          <p:nvPr>
            <p:ph type="dt" sz="half" idx="10"/>
          </p:nvPr>
        </p:nvSpPr>
        <p:spPr/>
        <p:txBody>
          <a:bodyPr/>
          <a:lstStyle/>
          <a:p>
            <a:fld id="{51B4FD3D-4165-5F40-AB52-1149FA0FCD46}" type="datetimeFigureOut">
              <a:rPr lang="en-US" smtClean="0"/>
              <a:t>6/6/26</a:t>
            </a:fld>
            <a:endParaRPr lang="en-US"/>
          </a:p>
        </p:txBody>
      </p:sp>
      <p:sp>
        <p:nvSpPr>
          <p:cNvPr id="4" name="Footer Placeholder 3">
            <a:extLst>
              <a:ext uri="{FF2B5EF4-FFF2-40B4-BE49-F238E27FC236}">
                <a16:creationId xmlns:a16="http://schemas.microsoft.com/office/drawing/2014/main" id="{A98F58DC-282E-3F31-2773-0F760493B3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A9E334-7C0F-F4B5-AA1E-714034AEC2CA}"/>
              </a:ext>
            </a:extLst>
          </p:cNvPr>
          <p:cNvSpPr>
            <a:spLocks noGrp="1"/>
          </p:cNvSpPr>
          <p:nvPr>
            <p:ph type="sldNum" sz="quarter" idx="12"/>
          </p:nvPr>
        </p:nvSpPr>
        <p:spPr/>
        <p:txBody>
          <a:bodyPr/>
          <a:lstStyle/>
          <a:p>
            <a:fld id="{3D41503C-CF24-CA44-B009-0129D70ED62B}" type="slidenum">
              <a:rPr lang="en-US" smtClean="0"/>
              <a:t>‹#›</a:t>
            </a:fld>
            <a:endParaRPr lang="en-US"/>
          </a:p>
        </p:txBody>
      </p:sp>
    </p:spTree>
    <p:extLst>
      <p:ext uri="{BB962C8B-B14F-4D97-AF65-F5344CB8AC3E}">
        <p14:creationId xmlns:p14="http://schemas.microsoft.com/office/powerpoint/2010/main" val="2256943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AEAE69-DAD3-D103-9537-4080063DAA9A}"/>
              </a:ext>
            </a:extLst>
          </p:cNvPr>
          <p:cNvSpPr>
            <a:spLocks noGrp="1"/>
          </p:cNvSpPr>
          <p:nvPr>
            <p:ph type="dt" sz="half" idx="10"/>
          </p:nvPr>
        </p:nvSpPr>
        <p:spPr/>
        <p:txBody>
          <a:bodyPr/>
          <a:lstStyle/>
          <a:p>
            <a:fld id="{51B4FD3D-4165-5F40-AB52-1149FA0FCD46}" type="datetimeFigureOut">
              <a:rPr lang="en-US" smtClean="0"/>
              <a:t>6/6/26</a:t>
            </a:fld>
            <a:endParaRPr lang="en-US"/>
          </a:p>
        </p:txBody>
      </p:sp>
      <p:sp>
        <p:nvSpPr>
          <p:cNvPr id="3" name="Footer Placeholder 2">
            <a:extLst>
              <a:ext uri="{FF2B5EF4-FFF2-40B4-BE49-F238E27FC236}">
                <a16:creationId xmlns:a16="http://schemas.microsoft.com/office/drawing/2014/main" id="{90E35465-9F36-945A-8BF4-E94F10308A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A44104-BAA7-8194-78D2-30B16E724F75}"/>
              </a:ext>
            </a:extLst>
          </p:cNvPr>
          <p:cNvSpPr>
            <a:spLocks noGrp="1"/>
          </p:cNvSpPr>
          <p:nvPr>
            <p:ph type="sldNum" sz="quarter" idx="12"/>
          </p:nvPr>
        </p:nvSpPr>
        <p:spPr/>
        <p:txBody>
          <a:bodyPr/>
          <a:lstStyle/>
          <a:p>
            <a:fld id="{3D41503C-CF24-CA44-B009-0129D70ED62B}" type="slidenum">
              <a:rPr lang="en-US" smtClean="0"/>
              <a:t>‹#›</a:t>
            </a:fld>
            <a:endParaRPr lang="en-US"/>
          </a:p>
        </p:txBody>
      </p:sp>
    </p:spTree>
    <p:extLst>
      <p:ext uri="{BB962C8B-B14F-4D97-AF65-F5344CB8AC3E}">
        <p14:creationId xmlns:p14="http://schemas.microsoft.com/office/powerpoint/2010/main" val="1243071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76236-2598-7D24-E5FB-E7E81ACDBE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C32A47-D387-2DA8-6948-D93C923C51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00C0A8-198C-7549-6ABE-F73326C631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EB0F65-6169-20B4-1F23-EC99FB50A756}"/>
              </a:ext>
            </a:extLst>
          </p:cNvPr>
          <p:cNvSpPr>
            <a:spLocks noGrp="1"/>
          </p:cNvSpPr>
          <p:nvPr>
            <p:ph type="dt" sz="half" idx="10"/>
          </p:nvPr>
        </p:nvSpPr>
        <p:spPr/>
        <p:txBody>
          <a:bodyPr/>
          <a:lstStyle/>
          <a:p>
            <a:fld id="{51B4FD3D-4165-5F40-AB52-1149FA0FCD46}" type="datetimeFigureOut">
              <a:rPr lang="en-US" smtClean="0"/>
              <a:t>6/6/26</a:t>
            </a:fld>
            <a:endParaRPr lang="en-US"/>
          </a:p>
        </p:txBody>
      </p:sp>
      <p:sp>
        <p:nvSpPr>
          <p:cNvPr id="6" name="Footer Placeholder 5">
            <a:extLst>
              <a:ext uri="{FF2B5EF4-FFF2-40B4-BE49-F238E27FC236}">
                <a16:creationId xmlns:a16="http://schemas.microsoft.com/office/drawing/2014/main" id="{272475C4-3C0A-368E-AAA4-3350DD2B7F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CF9438-9172-D28A-070C-300AA842E3E5}"/>
              </a:ext>
            </a:extLst>
          </p:cNvPr>
          <p:cNvSpPr>
            <a:spLocks noGrp="1"/>
          </p:cNvSpPr>
          <p:nvPr>
            <p:ph type="sldNum" sz="quarter" idx="12"/>
          </p:nvPr>
        </p:nvSpPr>
        <p:spPr/>
        <p:txBody>
          <a:bodyPr/>
          <a:lstStyle/>
          <a:p>
            <a:fld id="{3D41503C-CF24-CA44-B009-0129D70ED62B}" type="slidenum">
              <a:rPr lang="en-US" smtClean="0"/>
              <a:t>‹#›</a:t>
            </a:fld>
            <a:endParaRPr lang="en-US"/>
          </a:p>
        </p:txBody>
      </p:sp>
    </p:spTree>
    <p:extLst>
      <p:ext uri="{BB962C8B-B14F-4D97-AF65-F5344CB8AC3E}">
        <p14:creationId xmlns:p14="http://schemas.microsoft.com/office/powerpoint/2010/main" val="3017741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7B1D1-B973-8960-5C2A-C3F56FD536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0B9465-5997-F2FA-BA09-A8D2697EFB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6EBD66-301B-4B6E-E811-3244B011B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F218EE-D322-646B-4F8A-6D4004F392DB}"/>
              </a:ext>
            </a:extLst>
          </p:cNvPr>
          <p:cNvSpPr>
            <a:spLocks noGrp="1"/>
          </p:cNvSpPr>
          <p:nvPr>
            <p:ph type="dt" sz="half" idx="10"/>
          </p:nvPr>
        </p:nvSpPr>
        <p:spPr/>
        <p:txBody>
          <a:bodyPr/>
          <a:lstStyle/>
          <a:p>
            <a:fld id="{51B4FD3D-4165-5F40-AB52-1149FA0FCD46}" type="datetimeFigureOut">
              <a:rPr lang="en-US" smtClean="0"/>
              <a:t>6/6/26</a:t>
            </a:fld>
            <a:endParaRPr lang="en-US"/>
          </a:p>
        </p:txBody>
      </p:sp>
      <p:sp>
        <p:nvSpPr>
          <p:cNvPr id="6" name="Footer Placeholder 5">
            <a:extLst>
              <a:ext uri="{FF2B5EF4-FFF2-40B4-BE49-F238E27FC236}">
                <a16:creationId xmlns:a16="http://schemas.microsoft.com/office/drawing/2014/main" id="{F1341E5B-F47C-689D-9835-47FEE66356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FCDAFB-390D-8A74-0B80-377F2BF227C3}"/>
              </a:ext>
            </a:extLst>
          </p:cNvPr>
          <p:cNvSpPr>
            <a:spLocks noGrp="1"/>
          </p:cNvSpPr>
          <p:nvPr>
            <p:ph type="sldNum" sz="quarter" idx="12"/>
          </p:nvPr>
        </p:nvSpPr>
        <p:spPr/>
        <p:txBody>
          <a:bodyPr/>
          <a:lstStyle/>
          <a:p>
            <a:fld id="{3D41503C-CF24-CA44-B009-0129D70ED62B}" type="slidenum">
              <a:rPr lang="en-US" smtClean="0"/>
              <a:t>‹#›</a:t>
            </a:fld>
            <a:endParaRPr lang="en-US"/>
          </a:p>
        </p:txBody>
      </p:sp>
    </p:spTree>
    <p:extLst>
      <p:ext uri="{BB962C8B-B14F-4D97-AF65-F5344CB8AC3E}">
        <p14:creationId xmlns:p14="http://schemas.microsoft.com/office/powerpoint/2010/main" val="2721035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6EE4E6-7890-17EB-7A7A-0D838047E4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076EB6-D0EB-DD33-8FBC-2ADE18C0EF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9961BB-5C1F-25FA-98EA-850221B171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1B4FD3D-4165-5F40-AB52-1149FA0FCD46}" type="datetimeFigureOut">
              <a:rPr lang="en-US" smtClean="0"/>
              <a:t>6/6/26</a:t>
            </a:fld>
            <a:endParaRPr lang="en-US"/>
          </a:p>
        </p:txBody>
      </p:sp>
      <p:sp>
        <p:nvSpPr>
          <p:cNvPr id="5" name="Footer Placeholder 4">
            <a:extLst>
              <a:ext uri="{FF2B5EF4-FFF2-40B4-BE49-F238E27FC236}">
                <a16:creationId xmlns:a16="http://schemas.microsoft.com/office/drawing/2014/main" id="{27071C24-84E3-E84E-859F-E57CB8B43E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C7677D6-5AAA-9E3C-09D2-4E699F2008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41503C-CF24-CA44-B009-0129D70ED62B}" type="slidenum">
              <a:rPr lang="en-US" smtClean="0"/>
              <a:t>‹#›</a:t>
            </a:fld>
            <a:endParaRPr lang="en-US"/>
          </a:p>
        </p:txBody>
      </p:sp>
    </p:spTree>
    <p:extLst>
      <p:ext uri="{BB962C8B-B14F-4D97-AF65-F5344CB8AC3E}">
        <p14:creationId xmlns:p14="http://schemas.microsoft.com/office/powerpoint/2010/main" val="1263485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B88E54C-B4BE-ABBB-3CAC-166ABC90F28D}"/>
              </a:ext>
            </a:extLst>
          </p:cNvPr>
          <p:cNvPicPr>
            <a:picLocks noChangeAspect="1"/>
          </p:cNvPicPr>
          <p:nvPr/>
        </p:nvPicPr>
        <p:blipFill>
          <a:blip r:embed="rId3"/>
          <a:srcRect r="13639" b="1"/>
          <a:stretch>
            <a:fillRect/>
          </a:stretch>
        </p:blipFill>
        <p:spPr>
          <a:xfrm>
            <a:off x="-331469" y="10"/>
            <a:ext cx="9669642" cy="6857990"/>
          </a:xfrm>
          <a:prstGeom prst="rect">
            <a:avLst/>
          </a:prstGeom>
        </p:spPr>
      </p:pic>
      <p:sp>
        <p:nvSpPr>
          <p:cNvPr id="16" name="Rectangle 15">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DFB5074-5786-320F-63DF-73294D971AF6}"/>
              </a:ext>
            </a:extLst>
          </p:cNvPr>
          <p:cNvSpPr>
            <a:spLocks noGrp="1"/>
          </p:cNvSpPr>
          <p:nvPr>
            <p:ph type="ctrTitle"/>
          </p:nvPr>
        </p:nvSpPr>
        <p:spPr>
          <a:xfrm>
            <a:off x="7935403" y="1325879"/>
            <a:ext cx="3608897" cy="2846705"/>
          </a:xfrm>
          <a:noFill/>
        </p:spPr>
        <p:txBody>
          <a:bodyPr>
            <a:noAutofit/>
          </a:bodyPr>
          <a:lstStyle/>
          <a:p>
            <a:pPr algn="l"/>
            <a:r>
              <a:rPr lang="en-US" b="1" dirty="0"/>
              <a:t>Reflecting God’s Character</a:t>
            </a:r>
          </a:p>
        </p:txBody>
      </p:sp>
      <p:sp>
        <p:nvSpPr>
          <p:cNvPr id="3" name="Subtitle 2">
            <a:extLst>
              <a:ext uri="{FF2B5EF4-FFF2-40B4-BE49-F238E27FC236}">
                <a16:creationId xmlns:a16="http://schemas.microsoft.com/office/drawing/2014/main" id="{FE6B5DC2-24EA-53E4-79F8-136DF9264CE1}"/>
              </a:ext>
            </a:extLst>
          </p:cNvPr>
          <p:cNvSpPr>
            <a:spLocks noGrp="1"/>
          </p:cNvSpPr>
          <p:nvPr>
            <p:ph type="subTitle" idx="1"/>
          </p:nvPr>
        </p:nvSpPr>
        <p:spPr>
          <a:xfrm>
            <a:off x="7946760" y="4172584"/>
            <a:ext cx="3445766" cy="1599703"/>
          </a:xfrm>
          <a:noFill/>
        </p:spPr>
        <p:txBody>
          <a:bodyPr>
            <a:normAutofit/>
          </a:bodyPr>
          <a:lstStyle/>
          <a:p>
            <a:r>
              <a:rPr lang="en-US" sz="3200" dirty="0"/>
              <a:t>————————</a:t>
            </a:r>
          </a:p>
          <a:p>
            <a:pPr algn="l"/>
            <a:r>
              <a:rPr lang="en-US" sz="3200" dirty="0"/>
              <a:t>Matthew 22:34-40</a:t>
            </a:r>
          </a:p>
        </p:txBody>
      </p:sp>
    </p:spTree>
    <p:extLst>
      <p:ext uri="{BB962C8B-B14F-4D97-AF65-F5344CB8AC3E}">
        <p14:creationId xmlns:p14="http://schemas.microsoft.com/office/powerpoint/2010/main" val="3656819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A5BA968A-4C56-5D2B-F951-965336828C08}"/>
              </a:ext>
            </a:extLst>
          </p:cNvPr>
          <p:cNvSpPr>
            <a:spLocks noGrp="1"/>
          </p:cNvSpPr>
          <p:nvPr>
            <p:ph type="title"/>
          </p:nvPr>
        </p:nvSpPr>
        <p:spPr>
          <a:xfrm>
            <a:off x="1179226" y="731521"/>
            <a:ext cx="9833548" cy="886413"/>
          </a:xfrm>
        </p:spPr>
        <p:txBody>
          <a:bodyPr anchor="b">
            <a:normAutofit/>
          </a:bodyPr>
          <a:lstStyle/>
          <a:p>
            <a:pPr algn="ctr"/>
            <a:r>
              <a:rPr lang="en-US" b="1" dirty="0">
                <a:solidFill>
                  <a:schemeClr val="tx2"/>
                </a:solidFill>
              </a:rPr>
              <a:t>Surrender and Love</a:t>
            </a: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59561CC7-3D01-68CA-29E0-98B219DBC953}"/>
              </a:ext>
            </a:extLst>
          </p:cNvPr>
          <p:cNvSpPr>
            <a:spLocks noGrp="1"/>
          </p:cNvSpPr>
          <p:nvPr>
            <p:ph idx="1"/>
          </p:nvPr>
        </p:nvSpPr>
        <p:spPr>
          <a:xfrm>
            <a:off x="617220" y="2007062"/>
            <a:ext cx="10972800" cy="4444960"/>
          </a:xfrm>
        </p:spPr>
        <p:txBody>
          <a:bodyPr>
            <a:normAutofit lnSpcReduction="10000"/>
          </a:bodyPr>
          <a:lstStyle/>
          <a:p>
            <a:pPr marL="0" indent="0" algn="ctr">
              <a:buNone/>
            </a:pPr>
            <a:r>
              <a:rPr lang="en-US" sz="3600" b="1" dirty="0">
                <a:solidFill>
                  <a:schemeClr val="accent6">
                    <a:lumMod val="75000"/>
                  </a:schemeClr>
                </a:solidFill>
              </a:rPr>
              <a:t>G</a:t>
            </a:r>
            <a:r>
              <a:rPr lang="en-US" sz="3600" b="1" dirty="0">
                <a:solidFill>
                  <a:srgbClr val="3A7E22"/>
                </a:solidFill>
              </a:rPr>
              <a:t>od</a:t>
            </a:r>
            <a:r>
              <a:rPr lang="en-US" sz="3600" b="1" dirty="0">
                <a:solidFill>
                  <a:schemeClr val="accent6">
                    <a:lumMod val="75000"/>
                  </a:schemeClr>
                </a:solidFill>
              </a:rPr>
              <a:t> wants your everything, </a:t>
            </a:r>
            <a:br>
              <a:rPr lang="en-US" sz="3600" b="1" dirty="0">
                <a:solidFill>
                  <a:schemeClr val="accent6">
                    <a:lumMod val="75000"/>
                  </a:schemeClr>
                </a:solidFill>
              </a:rPr>
            </a:br>
            <a:r>
              <a:rPr lang="en-US" sz="3600" b="1" dirty="0">
                <a:solidFill>
                  <a:schemeClr val="accent6">
                    <a:lumMod val="75000"/>
                  </a:schemeClr>
                </a:solidFill>
              </a:rPr>
              <a:t>because he has earned your everything.</a:t>
            </a:r>
          </a:p>
          <a:p>
            <a:pPr marL="0" indent="0" algn="ctr">
              <a:buNone/>
            </a:pPr>
            <a:r>
              <a:rPr lang="en-US" sz="3200" b="1" dirty="0">
                <a:solidFill>
                  <a:schemeClr val="tx2"/>
                </a:solidFill>
              </a:rPr>
              <a:t>——</a:t>
            </a:r>
          </a:p>
          <a:p>
            <a:pPr marL="0" indent="0" algn="ctr">
              <a:buNone/>
            </a:pPr>
            <a:r>
              <a:rPr lang="en-US" sz="3200" dirty="0">
                <a:solidFill>
                  <a:schemeClr val="tx2"/>
                </a:solidFill>
              </a:rPr>
              <a:t>Both before and after the Shema, in the near context, God addresses his redemption of the people:</a:t>
            </a:r>
          </a:p>
          <a:p>
            <a:pPr marL="0" indent="0" algn="ctr">
              <a:buNone/>
            </a:pPr>
            <a:endParaRPr lang="en-US" sz="3200" b="1" dirty="0">
              <a:solidFill>
                <a:schemeClr val="tx2"/>
              </a:solidFill>
            </a:endParaRPr>
          </a:p>
          <a:p>
            <a:pPr marL="0" indent="0" algn="ctr">
              <a:buNone/>
            </a:pPr>
            <a:r>
              <a:rPr lang="en-US" sz="3200" b="1" dirty="0">
                <a:solidFill>
                  <a:schemeClr val="tx2"/>
                </a:solidFill>
              </a:rPr>
              <a:t>“I am the Lord your God, who brought you out of the land </a:t>
            </a:r>
            <a:br>
              <a:rPr lang="en-US" sz="3200" b="1" dirty="0">
                <a:solidFill>
                  <a:schemeClr val="tx2"/>
                </a:solidFill>
              </a:rPr>
            </a:br>
            <a:r>
              <a:rPr lang="en-US" sz="3200" b="1" dirty="0">
                <a:solidFill>
                  <a:schemeClr val="tx2"/>
                </a:solidFill>
              </a:rPr>
              <a:t>of Egypt, out of the house of slavery. You shall have no other gods before me” (Deuteronomy 5:6-7).</a:t>
            </a:r>
          </a:p>
        </p:txBody>
      </p:sp>
    </p:spTree>
    <p:extLst>
      <p:ext uri="{BB962C8B-B14F-4D97-AF65-F5344CB8AC3E}">
        <p14:creationId xmlns:p14="http://schemas.microsoft.com/office/powerpoint/2010/main" val="1725216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676BF0-80DE-5E35-4466-8FD8AFC1AAE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E50E3D-3FDF-7B52-9D40-1E7A661FF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039B4B-206A-9650-F28E-F9955D981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B5064125-23FE-F2C5-4715-3727E744FD38}"/>
              </a:ext>
            </a:extLst>
          </p:cNvPr>
          <p:cNvSpPr>
            <a:spLocks noGrp="1"/>
          </p:cNvSpPr>
          <p:nvPr>
            <p:ph type="title"/>
          </p:nvPr>
        </p:nvSpPr>
        <p:spPr>
          <a:xfrm>
            <a:off x="1179226" y="731521"/>
            <a:ext cx="9833548" cy="886413"/>
          </a:xfrm>
        </p:spPr>
        <p:txBody>
          <a:bodyPr anchor="b">
            <a:normAutofit/>
          </a:bodyPr>
          <a:lstStyle/>
          <a:p>
            <a:pPr algn="ctr"/>
            <a:r>
              <a:rPr lang="en-US" b="1" dirty="0">
                <a:solidFill>
                  <a:schemeClr val="tx2"/>
                </a:solidFill>
              </a:rPr>
              <a:t>Surrender and Love</a:t>
            </a:r>
          </a:p>
        </p:txBody>
      </p:sp>
      <p:grpSp>
        <p:nvGrpSpPr>
          <p:cNvPr id="12" name="Group 11">
            <a:extLst>
              <a:ext uri="{FF2B5EF4-FFF2-40B4-BE49-F238E27FC236}">
                <a16:creationId xmlns:a16="http://schemas.microsoft.com/office/drawing/2014/main" id="{24EFFB12-40D1-45D4-92E8-0B6AFA3339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0859DFB8-A24D-8260-E52B-40F462924C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3B87B6E-58F1-E18D-DEC7-A0350F7030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20379718-4DC7-849E-E9B3-D113B55CB6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0B090A-9780-3DB1-8074-BD881FA52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FF79B22-804D-1545-2E7B-1E9BB9A92C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0F3AAEC9-85F4-5714-5A91-9CFA50381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E4C01B7-EC18-9427-F390-4E15DF809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F568AA25-CD20-2143-9057-060849DDFB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B0EE8F3-B00E-F1E9-9A87-219919FA06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4A863EF2-01B1-D9EE-0185-F76253C2EB16}"/>
              </a:ext>
            </a:extLst>
          </p:cNvPr>
          <p:cNvSpPr>
            <a:spLocks noGrp="1"/>
          </p:cNvSpPr>
          <p:nvPr>
            <p:ph idx="1"/>
          </p:nvPr>
        </p:nvSpPr>
        <p:spPr>
          <a:xfrm>
            <a:off x="617220" y="1874520"/>
            <a:ext cx="10972800" cy="4577502"/>
          </a:xfrm>
        </p:spPr>
        <p:txBody>
          <a:bodyPr>
            <a:noAutofit/>
          </a:bodyPr>
          <a:lstStyle/>
          <a:p>
            <a:pPr marL="0" indent="0" algn="ctr">
              <a:buNone/>
            </a:pPr>
            <a:r>
              <a:rPr lang="en-US" sz="3300" b="1" dirty="0">
                <a:solidFill>
                  <a:schemeClr val="tx2"/>
                </a:solidFill>
              </a:rPr>
              <a:t>“[S]ay to your son, ‘We were Pharaoh’s slaves in Egypt. And the Lord brought us out of Egypt with a mighty hand. And the Lord showed signs and wonders, great and grievous, against Egypt and against Pharaoh and all his household, before our eyes. And he brought us out from there, that he might bring us in and give us the land that he swore to give to our fathers. And the Lord commanded us to do all these statutes, to fear the Lord our God, </a:t>
            </a:r>
            <a:br>
              <a:rPr lang="en-US" sz="3300" b="1" dirty="0">
                <a:solidFill>
                  <a:schemeClr val="tx2"/>
                </a:solidFill>
              </a:rPr>
            </a:br>
            <a:r>
              <a:rPr lang="en-US" sz="3300" b="1" dirty="0">
                <a:solidFill>
                  <a:schemeClr val="tx2"/>
                </a:solidFill>
              </a:rPr>
              <a:t>for our good always, that he might preserve us alive, </a:t>
            </a:r>
            <a:br>
              <a:rPr lang="en-US" sz="3300" b="1" dirty="0">
                <a:solidFill>
                  <a:schemeClr val="tx2"/>
                </a:solidFill>
              </a:rPr>
            </a:br>
            <a:r>
              <a:rPr lang="en-US" sz="3300" b="1" dirty="0">
                <a:solidFill>
                  <a:schemeClr val="tx2"/>
                </a:solidFill>
              </a:rPr>
              <a:t>as we are this day” (Deuteronomy 6:21-24).</a:t>
            </a:r>
          </a:p>
        </p:txBody>
      </p:sp>
    </p:spTree>
    <p:extLst>
      <p:ext uri="{BB962C8B-B14F-4D97-AF65-F5344CB8AC3E}">
        <p14:creationId xmlns:p14="http://schemas.microsoft.com/office/powerpoint/2010/main" val="3213315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F04BC99-DA0A-F940-71DC-DE6AD4804823}"/>
              </a:ext>
            </a:extLst>
          </p:cNvPr>
          <p:cNvPicPr>
            <a:picLocks noChangeAspect="1"/>
          </p:cNvPicPr>
          <p:nvPr/>
        </p:nvPicPr>
        <p:blipFill>
          <a:blip r:embed="rId2"/>
          <a:srcRect r="8352"/>
          <a:stretch>
            <a:fillRect/>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62572D7-EC2A-7FA0-4E5F-E5FA42C2D2DD}"/>
              </a:ext>
            </a:extLst>
          </p:cNvPr>
          <p:cNvSpPr>
            <a:spLocks noGrp="1"/>
          </p:cNvSpPr>
          <p:nvPr>
            <p:ph idx="1"/>
          </p:nvPr>
        </p:nvSpPr>
        <p:spPr>
          <a:xfrm>
            <a:off x="6595110" y="1438986"/>
            <a:ext cx="4952999" cy="4378883"/>
          </a:xfrm>
        </p:spPr>
        <p:txBody>
          <a:bodyPr>
            <a:noAutofit/>
          </a:bodyPr>
          <a:lstStyle/>
          <a:p>
            <a:pPr marL="0" indent="0" algn="ctr">
              <a:buNone/>
            </a:pPr>
            <a:r>
              <a:rPr lang="en-US" sz="4400" b="1" dirty="0"/>
              <a:t>“And a second </a:t>
            </a:r>
            <a:br>
              <a:rPr lang="en-US" sz="4400" b="1" dirty="0"/>
            </a:br>
            <a:r>
              <a:rPr lang="en-US" sz="4400" b="1" dirty="0"/>
              <a:t>is like (</a:t>
            </a:r>
            <a:r>
              <a:rPr lang="en-US" sz="4400" b="1" i="1" dirty="0" err="1"/>
              <a:t>homoia</a:t>
            </a:r>
            <a:r>
              <a:rPr lang="en-US" sz="4400" b="1" dirty="0"/>
              <a:t>) it: </a:t>
            </a:r>
            <a:r>
              <a:rPr lang="en-US" sz="4400" b="1" dirty="0">
                <a:solidFill>
                  <a:srgbClr val="3A7E22"/>
                </a:solidFill>
              </a:rPr>
              <a:t>You shall love your neighbor as yourself” </a:t>
            </a:r>
            <a:r>
              <a:rPr lang="en-US" sz="4400" b="1" dirty="0"/>
              <a:t>(Matthew 22:39; cf. Leviticus 19:18)</a:t>
            </a:r>
          </a:p>
        </p:txBody>
      </p:sp>
    </p:spTree>
    <p:extLst>
      <p:ext uri="{BB962C8B-B14F-4D97-AF65-F5344CB8AC3E}">
        <p14:creationId xmlns:p14="http://schemas.microsoft.com/office/powerpoint/2010/main" val="3832538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Freeform: Shape 11">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5" name="Freeform: Shape 14">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DDE82A02-137C-7698-ED39-959AC5A695A7}"/>
              </a:ext>
            </a:extLst>
          </p:cNvPr>
          <p:cNvSpPr>
            <a:spLocks noGrp="1"/>
          </p:cNvSpPr>
          <p:nvPr>
            <p:ph type="title"/>
          </p:nvPr>
        </p:nvSpPr>
        <p:spPr>
          <a:xfrm>
            <a:off x="929487" y="930128"/>
            <a:ext cx="10332720" cy="825252"/>
          </a:xfrm>
        </p:spPr>
        <p:txBody>
          <a:bodyPr vert="horz" lIns="91440" tIns="45720" rIns="91440" bIns="45720" rtlCol="0" anchor="b">
            <a:normAutofit/>
          </a:bodyPr>
          <a:lstStyle/>
          <a:p>
            <a:pPr algn="ctr"/>
            <a:r>
              <a:rPr lang="en-US" sz="5200" b="1" kern="1200" dirty="0">
                <a:solidFill>
                  <a:schemeClr val="tx2"/>
                </a:solidFill>
                <a:latin typeface="+mj-lt"/>
                <a:ea typeface="+mj-ea"/>
                <a:cs typeface="+mj-cs"/>
              </a:rPr>
              <a:t>“And a second is like (</a:t>
            </a:r>
            <a:r>
              <a:rPr lang="en-US" sz="5200" b="1" i="1" kern="1200" dirty="0" err="1">
                <a:solidFill>
                  <a:schemeClr val="tx2"/>
                </a:solidFill>
                <a:latin typeface="+mj-lt"/>
                <a:ea typeface="+mj-ea"/>
                <a:cs typeface="+mj-cs"/>
              </a:rPr>
              <a:t>homoia</a:t>
            </a:r>
            <a:r>
              <a:rPr lang="en-US" sz="5200" b="1" kern="1200" dirty="0">
                <a:solidFill>
                  <a:schemeClr val="tx2"/>
                </a:solidFill>
                <a:latin typeface="+mj-lt"/>
                <a:ea typeface="+mj-ea"/>
                <a:cs typeface="+mj-cs"/>
              </a:rPr>
              <a:t>) it…”</a:t>
            </a:r>
          </a:p>
        </p:txBody>
      </p:sp>
      <p:grpSp>
        <p:nvGrpSpPr>
          <p:cNvPr id="23" name="Group 22">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4" name="Freeform: Shape 23">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0" name="Freeform: Shape 29">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05E72DB9-39D6-6597-0434-044768C8AE14}"/>
              </a:ext>
            </a:extLst>
          </p:cNvPr>
          <p:cNvSpPr txBox="1"/>
          <p:nvPr/>
        </p:nvSpPr>
        <p:spPr>
          <a:xfrm>
            <a:off x="660882" y="1880842"/>
            <a:ext cx="10869930" cy="4524315"/>
          </a:xfrm>
          <a:prstGeom prst="rect">
            <a:avLst/>
          </a:prstGeom>
          <a:noFill/>
        </p:spPr>
        <p:txBody>
          <a:bodyPr wrap="square" rtlCol="0">
            <a:spAutoFit/>
          </a:bodyPr>
          <a:lstStyle/>
          <a:p>
            <a:r>
              <a:rPr lang="en-US" sz="3200" i="1" dirty="0" err="1"/>
              <a:t>Homoia</a:t>
            </a:r>
            <a:r>
              <a:rPr lang="en-US" sz="3200" dirty="0"/>
              <a:t> (</a:t>
            </a:r>
            <a:r>
              <a:rPr lang="en-US" sz="3200" i="1" dirty="0" err="1"/>
              <a:t>homoios</a:t>
            </a:r>
            <a:r>
              <a:rPr lang="en-US" sz="3200" dirty="0"/>
              <a:t>) implies that the two elements being compared are fundamentally equal in nature, even though they may not be equal in rank. </a:t>
            </a:r>
          </a:p>
          <a:p>
            <a:endParaRPr lang="en-US" sz="3200" dirty="0"/>
          </a:p>
          <a:p>
            <a:pPr marL="800100" lvl="1" indent="-342900">
              <a:buFont typeface="+mj-lt"/>
              <a:buAutoNum type="arabicPeriod"/>
            </a:pPr>
            <a:r>
              <a:rPr lang="en-US" sz="3200" b="1" dirty="0"/>
              <a:t> In rank</a:t>
            </a:r>
            <a:r>
              <a:rPr lang="en-US" sz="3200" dirty="0"/>
              <a:t>, they are not the same since, “Love God,” outranks, “Love others,” because the object of the former love is greater than the object of the latter love. </a:t>
            </a:r>
          </a:p>
          <a:p>
            <a:pPr marL="800100" lvl="1" indent="-342900">
              <a:buFont typeface="+mj-lt"/>
              <a:buAutoNum type="arabicPeriod"/>
            </a:pPr>
            <a:r>
              <a:rPr lang="en-US" sz="3200" b="1" dirty="0"/>
              <a:t> In nature</a:t>
            </a:r>
            <a:r>
              <a:rPr lang="en-US" sz="3200" dirty="0"/>
              <a:t>, the commands are the same since both center on the imperative of love.</a:t>
            </a:r>
          </a:p>
        </p:txBody>
      </p:sp>
    </p:spTree>
    <p:extLst>
      <p:ext uri="{BB962C8B-B14F-4D97-AF65-F5344CB8AC3E}">
        <p14:creationId xmlns:p14="http://schemas.microsoft.com/office/powerpoint/2010/main" val="3104698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6E1B8F4-10C7-C665-E50B-7AF43DC79E13}"/>
              </a:ext>
            </a:extLst>
          </p:cNvPr>
          <p:cNvSpPr>
            <a:spLocks noGrp="1"/>
          </p:cNvSpPr>
          <p:nvPr>
            <p:ph type="title"/>
          </p:nvPr>
        </p:nvSpPr>
        <p:spPr>
          <a:xfrm>
            <a:off x="640080" y="1243013"/>
            <a:ext cx="3855720" cy="4371974"/>
          </a:xfrm>
        </p:spPr>
        <p:txBody>
          <a:bodyPr>
            <a:normAutofit/>
          </a:bodyPr>
          <a:lstStyle/>
          <a:p>
            <a:r>
              <a:rPr lang="en-US" sz="3600" b="1" dirty="0">
                <a:solidFill>
                  <a:schemeClr val="tx2"/>
                </a:solidFill>
              </a:rPr>
              <a:t>The Ways the Second Command is “like” the First</a:t>
            </a:r>
          </a:p>
        </p:txBody>
      </p:sp>
      <p:sp>
        <p:nvSpPr>
          <p:cNvPr id="3" name="Content Placeholder 2">
            <a:extLst>
              <a:ext uri="{FF2B5EF4-FFF2-40B4-BE49-F238E27FC236}">
                <a16:creationId xmlns:a16="http://schemas.microsoft.com/office/drawing/2014/main" id="{2D6646DD-674E-0B10-5CDB-906B93D983F9}"/>
              </a:ext>
            </a:extLst>
          </p:cNvPr>
          <p:cNvSpPr>
            <a:spLocks noGrp="1"/>
          </p:cNvSpPr>
          <p:nvPr>
            <p:ph idx="1"/>
          </p:nvPr>
        </p:nvSpPr>
        <p:spPr>
          <a:xfrm>
            <a:off x="5430310" y="794252"/>
            <a:ext cx="6465649" cy="5789092"/>
          </a:xfrm>
        </p:spPr>
        <p:txBody>
          <a:bodyPr anchor="ctr">
            <a:normAutofit lnSpcReduction="10000"/>
          </a:bodyPr>
          <a:lstStyle/>
          <a:p>
            <a:r>
              <a:rPr lang="en-US" dirty="0">
                <a:solidFill>
                  <a:schemeClr val="tx2"/>
                </a:solidFill>
              </a:rPr>
              <a:t>To love others is to love God—obeying God’s commandments is an act of love to him (John 14:15, 21; 1 John 5:3).</a:t>
            </a:r>
          </a:p>
          <a:p>
            <a:r>
              <a:rPr lang="en-US" dirty="0">
                <a:solidFill>
                  <a:schemeClr val="tx2"/>
                </a:solidFill>
              </a:rPr>
              <a:t>To love others is to love God—they are made in his image (Genesis 1:26-27; 5:1).</a:t>
            </a:r>
          </a:p>
          <a:p>
            <a:r>
              <a:rPr lang="en-US" dirty="0">
                <a:solidFill>
                  <a:schemeClr val="tx2"/>
                </a:solidFill>
              </a:rPr>
              <a:t>Love for God and love for others are expressed by complete self-sacrifice (Romans 5:8; 1 Corinthians 13:5; Philippians 2:3-4; 1 John 3:16).</a:t>
            </a:r>
          </a:p>
          <a:p>
            <a:r>
              <a:rPr lang="en-US" dirty="0">
                <a:solidFill>
                  <a:schemeClr val="tx2"/>
                </a:solidFill>
              </a:rPr>
              <a:t>The greatest expression of love—the cross—was where perfect love for both God and others met (John 15:10; Romans 5:8; Philippians 2:5-8). </a:t>
            </a:r>
          </a:p>
          <a:p>
            <a:endParaRPr lang="en-US" sz="1800" dirty="0">
              <a:solidFill>
                <a:schemeClr val="tx2"/>
              </a:solidFill>
            </a:endParaRPr>
          </a:p>
        </p:txBody>
      </p:sp>
    </p:spTree>
    <p:extLst>
      <p:ext uri="{BB962C8B-B14F-4D97-AF65-F5344CB8AC3E}">
        <p14:creationId xmlns:p14="http://schemas.microsoft.com/office/powerpoint/2010/main" val="2418854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62D6D40-D0EF-8A31-0214-F7B37EA55770}"/>
              </a:ext>
            </a:extLst>
          </p:cNvPr>
          <p:cNvPicPr>
            <a:picLocks noChangeAspect="1"/>
          </p:cNvPicPr>
          <p:nvPr/>
        </p:nvPicPr>
        <p:blipFill>
          <a:blip r:embed="rId2"/>
          <a:srcRect l="1755" r="4128" b="-1"/>
          <a:stretch>
            <a:fillRect/>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6EAC1D1-0931-FED9-5BCE-C92DEA0902BA}"/>
              </a:ext>
            </a:extLst>
          </p:cNvPr>
          <p:cNvSpPr>
            <a:spLocks noGrp="1"/>
          </p:cNvSpPr>
          <p:nvPr>
            <p:ph idx="1"/>
          </p:nvPr>
        </p:nvSpPr>
        <p:spPr>
          <a:xfrm>
            <a:off x="537210" y="1657351"/>
            <a:ext cx="4914900" cy="3783330"/>
          </a:xfrm>
        </p:spPr>
        <p:txBody>
          <a:bodyPr>
            <a:normAutofit/>
          </a:bodyPr>
          <a:lstStyle/>
          <a:p>
            <a:pPr marL="0" indent="0" algn="ctr">
              <a:buNone/>
            </a:pPr>
            <a:r>
              <a:rPr lang="en-US" sz="4400" b="1" dirty="0"/>
              <a:t>“On these two commandments </a:t>
            </a:r>
            <a:r>
              <a:rPr lang="en-US" sz="4400" b="1" dirty="0">
                <a:solidFill>
                  <a:srgbClr val="3A7E22"/>
                </a:solidFill>
              </a:rPr>
              <a:t>depend</a:t>
            </a:r>
            <a:r>
              <a:rPr lang="en-US" sz="4400" b="1" dirty="0"/>
              <a:t> (</a:t>
            </a:r>
            <a:r>
              <a:rPr lang="en-US" sz="4400" b="1" i="1" dirty="0" err="1"/>
              <a:t>krematai</a:t>
            </a:r>
            <a:r>
              <a:rPr lang="en-US" sz="4400" b="1" dirty="0"/>
              <a:t>) all the Law and the Prophets” (Matthew 22:40).</a:t>
            </a:r>
          </a:p>
        </p:txBody>
      </p:sp>
    </p:spTree>
    <p:extLst>
      <p:ext uri="{BB962C8B-B14F-4D97-AF65-F5344CB8AC3E}">
        <p14:creationId xmlns:p14="http://schemas.microsoft.com/office/powerpoint/2010/main" val="413137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Freeform: Shape 11">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5" name="Freeform: Shape 14">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878AA08D-548E-F999-DAD7-84C5E7EE461C}"/>
              </a:ext>
            </a:extLst>
          </p:cNvPr>
          <p:cNvSpPr>
            <a:spLocks noGrp="1"/>
          </p:cNvSpPr>
          <p:nvPr>
            <p:ph type="title"/>
          </p:nvPr>
        </p:nvSpPr>
        <p:spPr>
          <a:xfrm>
            <a:off x="1202499" y="558753"/>
            <a:ext cx="9960334" cy="1188720"/>
          </a:xfrm>
        </p:spPr>
        <p:txBody>
          <a:bodyPr vert="horz" lIns="91440" tIns="45720" rIns="91440" bIns="45720" rtlCol="0" anchor="b">
            <a:normAutofit/>
          </a:bodyPr>
          <a:lstStyle/>
          <a:p>
            <a:pPr algn="ctr"/>
            <a:r>
              <a:rPr lang="en-US" sz="5200" b="1" kern="1200" dirty="0">
                <a:solidFill>
                  <a:schemeClr val="tx2"/>
                </a:solidFill>
                <a:latin typeface="+mj-lt"/>
                <a:ea typeface="+mj-ea"/>
                <a:cs typeface="+mj-cs"/>
              </a:rPr>
              <a:t>All Depends on Love</a:t>
            </a:r>
          </a:p>
        </p:txBody>
      </p:sp>
      <p:grpSp>
        <p:nvGrpSpPr>
          <p:cNvPr id="23" name="Group 22">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4" name="Freeform: Shape 23">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0" name="Freeform: Shape 29">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61904EF4-1A10-C90A-8BF5-B02B1FD9DBA1}"/>
              </a:ext>
            </a:extLst>
          </p:cNvPr>
          <p:cNvSpPr txBox="1"/>
          <p:nvPr/>
        </p:nvSpPr>
        <p:spPr>
          <a:xfrm>
            <a:off x="582930" y="2001663"/>
            <a:ext cx="11018520" cy="4555093"/>
          </a:xfrm>
          <a:prstGeom prst="rect">
            <a:avLst/>
          </a:prstGeom>
          <a:noFill/>
        </p:spPr>
        <p:txBody>
          <a:bodyPr wrap="square" rtlCol="0">
            <a:spAutoFit/>
          </a:bodyPr>
          <a:lstStyle/>
          <a:p>
            <a:pPr algn="ctr"/>
            <a:r>
              <a:rPr lang="en-US" sz="3400" dirty="0"/>
              <a:t>Jesus’s principle is not </a:t>
            </a:r>
            <a:r>
              <a:rPr lang="en-US" sz="3400"/>
              <a:t>reducing God’s </a:t>
            </a:r>
            <a:r>
              <a:rPr lang="en-US" sz="3400" dirty="0"/>
              <a:t>law to anything less demanding. He is opening the door on the heart </a:t>
            </a:r>
            <a:br>
              <a:rPr lang="en-US" sz="3400" dirty="0"/>
            </a:br>
            <a:r>
              <a:rPr lang="en-US" sz="3400" dirty="0"/>
              <a:t>of the Law and the Prophets.</a:t>
            </a:r>
          </a:p>
          <a:p>
            <a:pPr algn="ctr"/>
            <a:r>
              <a:rPr lang="en-US" sz="3400" dirty="0"/>
              <a:t>——</a:t>
            </a:r>
          </a:p>
          <a:p>
            <a:r>
              <a:rPr lang="en-US" sz="3400" b="1" dirty="0"/>
              <a:t>The great Laws of Love are…</a:t>
            </a:r>
          </a:p>
          <a:p>
            <a:pPr marL="800100" lvl="1" indent="-342900">
              <a:buFont typeface="+mj-lt"/>
              <a:buAutoNum type="arabicPeriod"/>
            </a:pPr>
            <a:r>
              <a:rPr lang="en-US" sz="3400" b="1" dirty="0"/>
              <a:t>The unifying principle for interpreting the Law; and,</a:t>
            </a:r>
          </a:p>
          <a:p>
            <a:pPr marL="800100" lvl="1" indent="-342900">
              <a:buFont typeface="+mj-lt"/>
              <a:buAutoNum type="arabicPeriod"/>
            </a:pPr>
            <a:r>
              <a:rPr lang="en-US" sz="3400" b="1" dirty="0"/>
              <a:t>The principle at the root of the redemptive process and redemptive history.</a:t>
            </a:r>
          </a:p>
          <a:p>
            <a:endParaRPr lang="en-US" dirty="0"/>
          </a:p>
        </p:txBody>
      </p:sp>
    </p:spTree>
    <p:extLst>
      <p:ext uri="{BB962C8B-B14F-4D97-AF65-F5344CB8AC3E}">
        <p14:creationId xmlns:p14="http://schemas.microsoft.com/office/powerpoint/2010/main" val="1105466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EE43E40-7990-9F90-F527-E25DF811576A}"/>
              </a:ext>
            </a:extLst>
          </p:cNvPr>
          <p:cNvSpPr>
            <a:spLocks noGrp="1"/>
          </p:cNvSpPr>
          <p:nvPr>
            <p:ph type="title"/>
          </p:nvPr>
        </p:nvSpPr>
        <p:spPr>
          <a:xfrm>
            <a:off x="738921" y="1861432"/>
            <a:ext cx="4023360" cy="2760098"/>
          </a:xfrm>
        </p:spPr>
        <p:txBody>
          <a:bodyPr>
            <a:normAutofit/>
          </a:bodyPr>
          <a:lstStyle/>
          <a:p>
            <a:r>
              <a:rPr lang="en-US" sz="5400" b="1" dirty="0">
                <a:solidFill>
                  <a:schemeClr val="tx2"/>
                </a:solidFill>
              </a:rPr>
              <a:t>Conclusion</a:t>
            </a:r>
          </a:p>
        </p:txBody>
      </p:sp>
      <p:sp>
        <p:nvSpPr>
          <p:cNvPr id="3" name="Content Placeholder 2">
            <a:extLst>
              <a:ext uri="{FF2B5EF4-FFF2-40B4-BE49-F238E27FC236}">
                <a16:creationId xmlns:a16="http://schemas.microsoft.com/office/drawing/2014/main" id="{B16959A4-DA0D-7B61-A1DE-81326DE6D4FC}"/>
              </a:ext>
            </a:extLst>
          </p:cNvPr>
          <p:cNvSpPr>
            <a:spLocks noGrp="1"/>
          </p:cNvSpPr>
          <p:nvPr>
            <p:ph idx="1"/>
          </p:nvPr>
        </p:nvSpPr>
        <p:spPr>
          <a:xfrm>
            <a:off x="5920740" y="801866"/>
            <a:ext cx="5475918" cy="5230634"/>
          </a:xfrm>
          <a:noFill/>
          <a:ln>
            <a:noFill/>
          </a:ln>
        </p:spPr>
        <p:txBody>
          <a:bodyPr anchor="ctr">
            <a:normAutofit/>
          </a:bodyPr>
          <a:lstStyle/>
          <a:p>
            <a:r>
              <a:rPr lang="en-US" sz="3200" b="1" dirty="0">
                <a:solidFill>
                  <a:schemeClr val="tx2"/>
                </a:solidFill>
              </a:rPr>
              <a:t>To glorify God, it is imperative to “Love God” and “Love others” — for </a:t>
            </a:r>
            <a:br>
              <a:rPr lang="en-US" sz="3200" b="1" dirty="0">
                <a:solidFill>
                  <a:schemeClr val="tx2"/>
                </a:solidFill>
              </a:rPr>
            </a:br>
            <a:r>
              <a:rPr lang="en-US" sz="3200" b="1" dirty="0">
                <a:solidFill>
                  <a:schemeClr val="tx2"/>
                </a:solidFill>
              </a:rPr>
              <a:t>love is the greatest of the fruit of righteousness.</a:t>
            </a:r>
          </a:p>
          <a:p>
            <a:r>
              <a:rPr lang="en-US" sz="3200" b="1" dirty="0">
                <a:solidFill>
                  <a:schemeClr val="tx2"/>
                </a:solidFill>
              </a:rPr>
              <a:t>To love is ultimately to reflect the character of God back to God and to the world, </a:t>
            </a:r>
            <a:r>
              <a:rPr lang="en-US" sz="3200" b="1">
                <a:solidFill>
                  <a:schemeClr val="tx2"/>
                </a:solidFill>
              </a:rPr>
              <a:t>which glorifies him.</a:t>
            </a:r>
            <a:endParaRPr lang="en-US" sz="3200" b="1" dirty="0">
              <a:solidFill>
                <a:schemeClr val="tx2"/>
              </a:solidFill>
            </a:endParaRPr>
          </a:p>
        </p:txBody>
      </p:sp>
    </p:spTree>
    <p:extLst>
      <p:ext uri="{BB962C8B-B14F-4D97-AF65-F5344CB8AC3E}">
        <p14:creationId xmlns:p14="http://schemas.microsoft.com/office/powerpoint/2010/main" val="100231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6B699-B9A2-2B53-52DA-57AA69A47F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622CBD-5B81-716A-1E1A-2C0F543F97F5}"/>
              </a:ext>
            </a:extLst>
          </p:cNvPr>
          <p:cNvSpPr>
            <a:spLocks noGrp="1"/>
          </p:cNvSpPr>
          <p:nvPr>
            <p:ph type="title"/>
          </p:nvPr>
        </p:nvSpPr>
        <p:spPr>
          <a:xfrm>
            <a:off x="4914900" y="640080"/>
            <a:ext cx="6736842" cy="3566160"/>
          </a:xfrm>
        </p:spPr>
        <p:txBody>
          <a:bodyPr vert="horz" lIns="91440" tIns="45720" rIns="91440" bIns="45720" rtlCol="0" anchor="b">
            <a:normAutofit/>
          </a:bodyPr>
          <a:lstStyle/>
          <a:p>
            <a:pPr algn="ctr"/>
            <a:r>
              <a:rPr lang="en-US" sz="6600" b="1" dirty="0"/>
              <a:t>Why do we </a:t>
            </a:r>
            <a:r>
              <a:rPr lang="en-US" sz="6600" b="1" dirty="0">
                <a:solidFill>
                  <a:srgbClr val="3A7E22"/>
                </a:solidFill>
              </a:rPr>
              <a:t>exist?</a:t>
            </a:r>
          </a:p>
        </p:txBody>
      </p:sp>
      <p:pic>
        <p:nvPicPr>
          <p:cNvPr id="4" name="Picture 3" descr="Wood human figure">
            <a:extLst>
              <a:ext uri="{FF2B5EF4-FFF2-40B4-BE49-F238E27FC236}">
                <a16:creationId xmlns:a16="http://schemas.microsoft.com/office/drawing/2014/main" id="{9B48D3A7-E391-F5DD-EE31-412187C6F7B2}"/>
              </a:ext>
            </a:extLst>
          </p:cNvPr>
          <p:cNvPicPr>
            <a:picLocks noChangeAspect="1"/>
          </p:cNvPicPr>
          <p:nvPr/>
        </p:nvPicPr>
        <p:blipFill>
          <a:blip r:embed="rId2"/>
          <a:srcRect l="2048" r="52621" b="-1"/>
          <a:stretch>
            <a:fill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429603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3BFD6-1050-C3D4-95ED-017F8D6AB0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BC0DA5-1732-B286-9DDF-593742FFA3D9}"/>
              </a:ext>
            </a:extLst>
          </p:cNvPr>
          <p:cNvSpPr>
            <a:spLocks noGrp="1"/>
          </p:cNvSpPr>
          <p:nvPr>
            <p:ph type="title"/>
          </p:nvPr>
        </p:nvSpPr>
        <p:spPr>
          <a:xfrm>
            <a:off x="4994910" y="1520190"/>
            <a:ext cx="6736842" cy="3817620"/>
          </a:xfrm>
        </p:spPr>
        <p:txBody>
          <a:bodyPr vert="horz" lIns="91440" tIns="45720" rIns="91440" bIns="45720" rtlCol="0" anchor="b">
            <a:normAutofit/>
          </a:bodyPr>
          <a:lstStyle/>
          <a:p>
            <a:pPr algn="ctr"/>
            <a:r>
              <a:rPr lang="en-US" sz="6600" b="1" dirty="0"/>
              <a:t>Why do we </a:t>
            </a:r>
            <a:r>
              <a:rPr lang="en-US" sz="6600" b="1" dirty="0">
                <a:solidFill>
                  <a:srgbClr val="3A7E22"/>
                </a:solidFill>
              </a:rPr>
              <a:t>exist?</a:t>
            </a:r>
            <a:br>
              <a:rPr lang="en-US" sz="6600" b="1" dirty="0"/>
            </a:br>
            <a:r>
              <a:rPr lang="en-US" sz="6600" b="1" dirty="0"/>
              <a:t>——</a:t>
            </a:r>
            <a:br>
              <a:rPr lang="en-US" sz="6600" b="1" dirty="0"/>
            </a:br>
            <a:r>
              <a:rPr lang="en-US" sz="6600" b="1" dirty="0"/>
              <a:t>We exist to </a:t>
            </a:r>
            <a:br>
              <a:rPr lang="en-US" sz="6600" b="1" dirty="0"/>
            </a:br>
            <a:r>
              <a:rPr lang="en-US" sz="6600" b="1" dirty="0">
                <a:solidFill>
                  <a:srgbClr val="3A7E22"/>
                </a:solidFill>
              </a:rPr>
              <a:t>glorify God.</a:t>
            </a:r>
          </a:p>
        </p:txBody>
      </p:sp>
      <p:pic>
        <p:nvPicPr>
          <p:cNvPr id="4" name="Picture 3" descr="Wood human figure">
            <a:extLst>
              <a:ext uri="{FF2B5EF4-FFF2-40B4-BE49-F238E27FC236}">
                <a16:creationId xmlns:a16="http://schemas.microsoft.com/office/drawing/2014/main" id="{15986C66-EE5D-0F18-4EBA-4A8C358DF549}"/>
              </a:ext>
            </a:extLst>
          </p:cNvPr>
          <p:cNvPicPr>
            <a:picLocks noChangeAspect="1"/>
          </p:cNvPicPr>
          <p:nvPr/>
        </p:nvPicPr>
        <p:blipFill>
          <a:blip r:embed="rId2"/>
          <a:srcRect l="2048" r="52621" b="-1"/>
          <a:stretch>
            <a:fill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58313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BB69F208-30D6-4F34-5474-F0C742ED54A4}"/>
              </a:ext>
            </a:extLst>
          </p:cNvPr>
          <p:cNvSpPr>
            <a:spLocks noGrp="1"/>
          </p:cNvSpPr>
          <p:nvPr>
            <p:ph type="title"/>
          </p:nvPr>
        </p:nvSpPr>
        <p:spPr>
          <a:xfrm>
            <a:off x="1179226" y="1071053"/>
            <a:ext cx="9833548" cy="837227"/>
          </a:xfrm>
        </p:spPr>
        <p:txBody>
          <a:bodyPr anchor="b">
            <a:normAutofit/>
          </a:bodyPr>
          <a:lstStyle/>
          <a:p>
            <a:pPr algn="ctr"/>
            <a:r>
              <a:rPr lang="en-US" sz="5400" b="1" dirty="0">
                <a:solidFill>
                  <a:schemeClr val="tx2"/>
                </a:solidFill>
              </a:rPr>
              <a:t>How can we best glorify God?</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A0FCA2A6-8684-F119-7EB7-A5EB9A142B56}"/>
              </a:ext>
            </a:extLst>
          </p:cNvPr>
          <p:cNvSpPr>
            <a:spLocks noGrp="1"/>
          </p:cNvSpPr>
          <p:nvPr>
            <p:ph idx="1"/>
          </p:nvPr>
        </p:nvSpPr>
        <p:spPr>
          <a:xfrm>
            <a:off x="1179226" y="2857500"/>
            <a:ext cx="9833548" cy="2929446"/>
          </a:xfrm>
        </p:spPr>
        <p:txBody>
          <a:bodyPr>
            <a:normAutofit/>
          </a:bodyPr>
          <a:lstStyle/>
          <a:p>
            <a:r>
              <a:rPr lang="en-US" sz="4800" dirty="0">
                <a:solidFill>
                  <a:schemeClr val="tx2"/>
                </a:solidFill>
              </a:rPr>
              <a:t>Depending on God for Everything</a:t>
            </a:r>
          </a:p>
          <a:p>
            <a:r>
              <a:rPr lang="en-US" sz="4800" b="1" dirty="0">
                <a:solidFill>
                  <a:srgbClr val="3A7E22"/>
                </a:solidFill>
              </a:rPr>
              <a:t>Reflecting God’s Character</a:t>
            </a:r>
          </a:p>
          <a:p>
            <a:r>
              <a:rPr lang="en-US" sz="4800" dirty="0">
                <a:solidFill>
                  <a:schemeClr val="tx2"/>
                </a:solidFill>
              </a:rPr>
              <a:t>Fulfilling Christ’s Commission</a:t>
            </a: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79152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DED263-BD8A-8E06-F567-56C7478749C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24963A-2E92-A23F-B00E-752EA8D1F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CF3E44D-2DD5-CCF1-86B0-00DFF01ED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20D2FF30-6539-D209-DB6A-9D52BA17BA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9C3BBF65-265C-361F-8D2A-F2955E960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A9ACB0-595F-C27C-14C6-8BF3BD2CC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1512052-561B-93FC-7EA5-3F94987183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DF2E55A-F507-103F-75B8-84052AF13C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27E5916-0708-F2FB-5CE0-B8B08199E5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94430758-2887-2CFB-0971-FBFF002430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92DBBDA-115B-22DE-89CD-C5FF1E04D0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9E3BD6-7461-4891-DB98-78E384F45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1B38EA9-3C30-688D-0829-DF78DF443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79BFD93-CD59-3EA8-D713-A35129000FE3}"/>
              </a:ext>
            </a:extLst>
          </p:cNvPr>
          <p:cNvSpPr>
            <a:spLocks noGrp="1"/>
          </p:cNvSpPr>
          <p:nvPr>
            <p:ph type="title"/>
          </p:nvPr>
        </p:nvSpPr>
        <p:spPr>
          <a:xfrm>
            <a:off x="1179226" y="1071053"/>
            <a:ext cx="9833548" cy="837227"/>
          </a:xfrm>
        </p:spPr>
        <p:txBody>
          <a:bodyPr anchor="b">
            <a:normAutofit/>
          </a:bodyPr>
          <a:lstStyle/>
          <a:p>
            <a:pPr algn="ctr"/>
            <a:r>
              <a:rPr lang="en-US" sz="5400" b="1" dirty="0">
                <a:solidFill>
                  <a:schemeClr val="tx2"/>
                </a:solidFill>
              </a:rPr>
              <a:t>Reflecting God’s Character</a:t>
            </a:r>
          </a:p>
        </p:txBody>
      </p:sp>
      <p:sp>
        <p:nvSpPr>
          <p:cNvPr id="3" name="Content Placeholder 2">
            <a:extLst>
              <a:ext uri="{FF2B5EF4-FFF2-40B4-BE49-F238E27FC236}">
                <a16:creationId xmlns:a16="http://schemas.microsoft.com/office/drawing/2014/main" id="{7966EB34-DD40-2321-7592-93C4F33F64EA}"/>
              </a:ext>
            </a:extLst>
          </p:cNvPr>
          <p:cNvSpPr>
            <a:spLocks noGrp="1"/>
          </p:cNvSpPr>
          <p:nvPr>
            <p:ph idx="1"/>
          </p:nvPr>
        </p:nvSpPr>
        <p:spPr>
          <a:xfrm>
            <a:off x="800100" y="2316644"/>
            <a:ext cx="10538460" cy="3981286"/>
          </a:xfrm>
        </p:spPr>
        <p:txBody>
          <a:bodyPr>
            <a:normAutofit/>
          </a:bodyPr>
          <a:lstStyle/>
          <a:p>
            <a:pPr marL="0" indent="0" algn="ctr">
              <a:buNone/>
            </a:pPr>
            <a:r>
              <a:rPr lang="en-US" sz="3200" dirty="0">
                <a:solidFill>
                  <a:schemeClr val="tx2"/>
                </a:solidFill>
              </a:rPr>
              <a:t>“But the fruit of the Spirit is </a:t>
            </a:r>
            <a:r>
              <a:rPr lang="en-US" sz="3200" b="1" dirty="0">
                <a:solidFill>
                  <a:schemeClr val="tx2"/>
                </a:solidFill>
              </a:rPr>
              <a:t>love</a:t>
            </a:r>
            <a:r>
              <a:rPr lang="en-US" sz="3200" dirty="0">
                <a:solidFill>
                  <a:schemeClr val="tx2"/>
                </a:solidFill>
              </a:rPr>
              <a:t>…” (Gal 5:22a).</a:t>
            </a:r>
          </a:p>
          <a:p>
            <a:pPr marL="0" indent="0" algn="ctr">
              <a:buNone/>
            </a:pPr>
            <a:endParaRPr lang="en-US" sz="1000" dirty="0">
              <a:solidFill>
                <a:schemeClr val="tx2"/>
              </a:solidFill>
            </a:endParaRPr>
          </a:p>
          <a:p>
            <a:pPr marL="0" indent="0" algn="ctr">
              <a:buNone/>
            </a:pPr>
            <a:r>
              <a:rPr lang="en-US" sz="3200" dirty="0">
                <a:solidFill>
                  <a:schemeClr val="tx2"/>
                </a:solidFill>
              </a:rPr>
              <a:t>“So now faith, hope, and </a:t>
            </a:r>
            <a:r>
              <a:rPr lang="en-US" sz="3200" b="1" dirty="0">
                <a:solidFill>
                  <a:schemeClr val="tx2"/>
                </a:solidFill>
              </a:rPr>
              <a:t>love </a:t>
            </a:r>
            <a:r>
              <a:rPr lang="en-US" sz="3200" dirty="0">
                <a:solidFill>
                  <a:schemeClr val="tx2"/>
                </a:solidFill>
              </a:rPr>
              <a:t>abide, these three; but the greatest of these is </a:t>
            </a:r>
            <a:r>
              <a:rPr lang="en-US" sz="3200" b="1" dirty="0">
                <a:solidFill>
                  <a:schemeClr val="tx2"/>
                </a:solidFill>
              </a:rPr>
              <a:t>love</a:t>
            </a:r>
            <a:r>
              <a:rPr lang="en-US" sz="3200" dirty="0">
                <a:solidFill>
                  <a:schemeClr val="tx2"/>
                </a:solidFill>
              </a:rPr>
              <a:t>” (1 Cor 13:13).</a:t>
            </a:r>
          </a:p>
          <a:p>
            <a:pPr marL="0" indent="0" algn="ctr">
              <a:buNone/>
            </a:pPr>
            <a:r>
              <a:rPr lang="en-US" sz="3200" b="1" dirty="0">
                <a:solidFill>
                  <a:schemeClr val="tx2"/>
                </a:solidFill>
              </a:rPr>
              <a:t>——</a:t>
            </a:r>
          </a:p>
          <a:p>
            <a:pPr marL="0" indent="0" algn="ctr">
              <a:buNone/>
            </a:pPr>
            <a:r>
              <a:rPr lang="en-US" sz="3200" b="1" dirty="0">
                <a:solidFill>
                  <a:schemeClr val="tx2"/>
                </a:solidFill>
              </a:rPr>
              <a:t>Love is the foundation of the moral law</a:t>
            </a:r>
            <a:br>
              <a:rPr lang="en-US" sz="3200" b="1" dirty="0">
                <a:solidFill>
                  <a:schemeClr val="tx2"/>
                </a:solidFill>
              </a:rPr>
            </a:br>
            <a:r>
              <a:rPr lang="en-US" sz="3200" b="1" dirty="0">
                <a:solidFill>
                  <a:schemeClr val="tx2"/>
                </a:solidFill>
              </a:rPr>
              <a:t>and is at the root of God’s redemptive process.</a:t>
            </a:r>
          </a:p>
        </p:txBody>
      </p:sp>
    </p:spTree>
    <p:extLst>
      <p:ext uri="{BB962C8B-B14F-4D97-AF65-F5344CB8AC3E}">
        <p14:creationId xmlns:p14="http://schemas.microsoft.com/office/powerpoint/2010/main" val="3734896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855C08BD-5188-51F4-A307-839D5849D51D}"/>
              </a:ext>
            </a:extLst>
          </p:cNvPr>
          <p:cNvSpPr>
            <a:spLocks noGrp="1"/>
          </p:cNvSpPr>
          <p:nvPr>
            <p:ph type="title"/>
          </p:nvPr>
        </p:nvSpPr>
        <p:spPr>
          <a:xfrm>
            <a:off x="308610" y="1417822"/>
            <a:ext cx="4173335" cy="4381932"/>
          </a:xfrm>
        </p:spPr>
        <p:txBody>
          <a:bodyPr>
            <a:normAutofit/>
          </a:bodyPr>
          <a:lstStyle/>
          <a:p>
            <a:r>
              <a:rPr lang="en-US" sz="4000" b="1" dirty="0">
                <a:solidFill>
                  <a:schemeClr val="tx2"/>
                </a:solidFill>
              </a:rPr>
              <a:t>Matthew 22:34-36</a:t>
            </a:r>
          </a:p>
        </p:txBody>
      </p:sp>
      <p:sp>
        <p:nvSpPr>
          <p:cNvPr id="3" name="Content Placeholder 2">
            <a:extLst>
              <a:ext uri="{FF2B5EF4-FFF2-40B4-BE49-F238E27FC236}">
                <a16:creationId xmlns:a16="http://schemas.microsoft.com/office/drawing/2014/main" id="{F50E606F-18E7-2558-CAF1-125D105889B1}"/>
              </a:ext>
            </a:extLst>
          </p:cNvPr>
          <p:cNvSpPr>
            <a:spLocks noGrp="1"/>
          </p:cNvSpPr>
          <p:nvPr>
            <p:ph idx="1"/>
          </p:nvPr>
        </p:nvSpPr>
        <p:spPr>
          <a:xfrm>
            <a:off x="5502254" y="731555"/>
            <a:ext cx="6096000" cy="5754465"/>
          </a:xfrm>
        </p:spPr>
        <p:txBody>
          <a:bodyPr anchor="ctr">
            <a:noAutofit/>
          </a:bodyPr>
          <a:lstStyle/>
          <a:p>
            <a:pPr marL="0" indent="0" algn="ctr">
              <a:buNone/>
            </a:pPr>
            <a:r>
              <a:rPr lang="en-US" sz="3600" b="1" dirty="0">
                <a:solidFill>
                  <a:schemeClr val="tx2"/>
                </a:solidFill>
              </a:rPr>
              <a:t>“But when the Pharisees heard that he had silenced the Sadducees, they gathered together. And one of them, a lawyer, asked him a question to test him. ‘Teacher, which is the </a:t>
            </a:r>
            <a:br>
              <a:rPr lang="en-US" sz="3600" b="1" dirty="0">
                <a:solidFill>
                  <a:schemeClr val="tx2"/>
                </a:solidFill>
              </a:rPr>
            </a:br>
            <a:r>
              <a:rPr lang="en-US" sz="3600" b="1" dirty="0">
                <a:solidFill>
                  <a:schemeClr val="tx2"/>
                </a:solidFill>
              </a:rPr>
              <a:t>great commandment </a:t>
            </a:r>
            <a:br>
              <a:rPr lang="en-US" sz="3600" b="1" dirty="0">
                <a:solidFill>
                  <a:schemeClr val="tx2"/>
                </a:solidFill>
              </a:rPr>
            </a:br>
            <a:r>
              <a:rPr lang="en-US" sz="3600" b="1" dirty="0">
                <a:solidFill>
                  <a:schemeClr val="tx2"/>
                </a:solidFill>
              </a:rPr>
              <a:t>in the Law?’”</a:t>
            </a:r>
          </a:p>
        </p:txBody>
      </p:sp>
    </p:spTree>
    <p:extLst>
      <p:ext uri="{BB962C8B-B14F-4D97-AF65-F5344CB8AC3E}">
        <p14:creationId xmlns:p14="http://schemas.microsoft.com/office/powerpoint/2010/main" val="1909937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A84750-168E-0D25-E409-C06CCDD8367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F070C16-1F10-8CED-25BB-7162A97314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B9F96B8-F1F3-59C6-639C-3683AAC8DC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6A664-3055-C1DB-1CAB-E7F380ED44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17A871CA-883D-F4E1-E2AD-99BF45A3BB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98C19D7-7C36-1C9D-7DAB-E61378A4D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ECDD66-1821-E661-C4F1-8A96BADB48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1F394869-7B21-87E3-D204-771EA6EC24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4FC87A07-4600-96DB-4C5A-607739C76D3A}"/>
              </a:ext>
            </a:extLst>
          </p:cNvPr>
          <p:cNvSpPr>
            <a:spLocks noGrp="1"/>
          </p:cNvSpPr>
          <p:nvPr>
            <p:ph type="title"/>
          </p:nvPr>
        </p:nvSpPr>
        <p:spPr>
          <a:xfrm>
            <a:off x="308610" y="1417822"/>
            <a:ext cx="4173335" cy="4381932"/>
          </a:xfrm>
        </p:spPr>
        <p:txBody>
          <a:bodyPr>
            <a:normAutofit/>
          </a:bodyPr>
          <a:lstStyle/>
          <a:p>
            <a:r>
              <a:rPr lang="en-US" sz="4000" b="1" dirty="0">
                <a:solidFill>
                  <a:schemeClr val="tx2"/>
                </a:solidFill>
              </a:rPr>
              <a:t>Matthew 22:37-40</a:t>
            </a:r>
          </a:p>
        </p:txBody>
      </p:sp>
      <p:sp>
        <p:nvSpPr>
          <p:cNvPr id="3" name="Content Placeholder 2">
            <a:extLst>
              <a:ext uri="{FF2B5EF4-FFF2-40B4-BE49-F238E27FC236}">
                <a16:creationId xmlns:a16="http://schemas.microsoft.com/office/drawing/2014/main" id="{0DE59A0B-EF47-EE68-29C2-6C7BC98125EE}"/>
              </a:ext>
            </a:extLst>
          </p:cNvPr>
          <p:cNvSpPr>
            <a:spLocks noGrp="1"/>
          </p:cNvSpPr>
          <p:nvPr>
            <p:ph idx="1"/>
          </p:nvPr>
        </p:nvSpPr>
        <p:spPr>
          <a:xfrm>
            <a:off x="5502254" y="731555"/>
            <a:ext cx="6096000" cy="5754465"/>
          </a:xfrm>
        </p:spPr>
        <p:txBody>
          <a:bodyPr anchor="ctr">
            <a:noAutofit/>
          </a:bodyPr>
          <a:lstStyle/>
          <a:p>
            <a:pPr marL="0" indent="0" algn="ctr">
              <a:buNone/>
            </a:pPr>
            <a:r>
              <a:rPr lang="en-US" sz="3600" b="1" dirty="0">
                <a:solidFill>
                  <a:schemeClr val="tx2"/>
                </a:solidFill>
              </a:rPr>
              <a:t>“And he said to him, ‘You shall love the Lord your God with all your heart and with all your soul and with all your mind. This is the great and first commandment. And a second is like it: You shall love your neighbor as yourself. On these two commandments depend all the Law and the Prophets.’”</a:t>
            </a:r>
          </a:p>
        </p:txBody>
      </p:sp>
    </p:spTree>
    <p:extLst>
      <p:ext uri="{BB962C8B-B14F-4D97-AF65-F5344CB8AC3E}">
        <p14:creationId xmlns:p14="http://schemas.microsoft.com/office/powerpoint/2010/main" val="3197416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8C7A23E-A3C2-C0A1-8D9F-FBB08637AC7E}"/>
              </a:ext>
            </a:extLst>
          </p:cNvPr>
          <p:cNvSpPr>
            <a:spLocks noGrp="1"/>
          </p:cNvSpPr>
          <p:nvPr>
            <p:ph type="title"/>
          </p:nvPr>
        </p:nvSpPr>
        <p:spPr>
          <a:xfrm>
            <a:off x="628650" y="685801"/>
            <a:ext cx="10961370" cy="925829"/>
          </a:xfrm>
        </p:spPr>
        <p:txBody>
          <a:bodyPr>
            <a:normAutofit/>
          </a:bodyPr>
          <a:lstStyle/>
          <a:p>
            <a:pPr algn="ctr"/>
            <a:r>
              <a:rPr lang="en-US" sz="3600" b="1" dirty="0">
                <a:solidFill>
                  <a:schemeClr val="tx2"/>
                </a:solidFill>
              </a:rPr>
              <a:t>Three Indications of Background Hostilities</a:t>
            </a: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24" name="TextBox 3">
            <a:extLst>
              <a:ext uri="{FF2B5EF4-FFF2-40B4-BE49-F238E27FC236}">
                <a16:creationId xmlns:a16="http://schemas.microsoft.com/office/drawing/2014/main" id="{AE1C86DF-04CB-9BFD-47A9-EB04A83EFC03}"/>
              </a:ext>
            </a:extLst>
          </p:cNvPr>
          <p:cNvGraphicFramePr/>
          <p:nvPr>
            <p:extLst>
              <p:ext uri="{D42A27DB-BD31-4B8C-83A1-F6EECF244321}">
                <p14:modId xmlns:p14="http://schemas.microsoft.com/office/powerpoint/2010/main" val="2482296556"/>
              </p:ext>
            </p:extLst>
          </p:nvPr>
        </p:nvGraphicFramePr>
        <p:xfrm>
          <a:off x="457200" y="1858374"/>
          <a:ext cx="11292840" cy="4560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8697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C3921CD-DDE5-4B57-8FDF-B37ADE4EDA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219" y="3985"/>
            <a:ext cx="9747620" cy="6858000"/>
            <a:chOff x="1318434" y="36937"/>
            <a:chExt cx="9747620" cy="6858000"/>
          </a:xfrm>
        </p:grpSpPr>
        <p:sp>
          <p:nvSpPr>
            <p:cNvPr id="11" name="Freeform: Shape 10">
              <a:extLst>
                <a:ext uri="{FF2B5EF4-FFF2-40B4-BE49-F238E27FC236}">
                  <a16:creationId xmlns:a16="http://schemas.microsoft.com/office/drawing/2014/main" id="{A4CBEDF6-7B5F-471F-AF99-301A23748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1D43DB10-4F84-47C2-8170-CB9EED86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9F35C7A0-1526-4D97-BCD8-91B3576E3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009574A-38B7-43A8-A925-1FB54C6B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EA3AAA50-DE22-4E5D-9064-A37786C59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Content Placeholder 2">
            <a:extLst>
              <a:ext uri="{FF2B5EF4-FFF2-40B4-BE49-F238E27FC236}">
                <a16:creationId xmlns:a16="http://schemas.microsoft.com/office/drawing/2014/main" id="{10B9C7E5-0CF7-4582-22C3-C952593A9405}"/>
              </a:ext>
            </a:extLst>
          </p:cNvPr>
          <p:cNvSpPr>
            <a:spLocks noGrp="1"/>
          </p:cNvSpPr>
          <p:nvPr>
            <p:ph idx="1"/>
          </p:nvPr>
        </p:nvSpPr>
        <p:spPr>
          <a:xfrm>
            <a:off x="708660" y="1943100"/>
            <a:ext cx="10812780" cy="4286250"/>
          </a:xfrm>
        </p:spPr>
        <p:txBody>
          <a:bodyPr anchor="t">
            <a:noAutofit/>
          </a:bodyPr>
          <a:lstStyle/>
          <a:p>
            <a:pPr marL="0" indent="0" algn="ctr">
              <a:buNone/>
            </a:pPr>
            <a:r>
              <a:rPr lang="en-US" sz="2600" b="1" dirty="0">
                <a:solidFill>
                  <a:schemeClr val="tx2"/>
                </a:solidFill>
              </a:rPr>
              <a:t>“Hear, O Israel: The Lord our God, the Lord is one. You shall love the Lord your God with all your heart and with all your soul and with all your might (</a:t>
            </a:r>
            <a:r>
              <a:rPr lang="en-US" sz="2600" b="1" i="1" dirty="0" err="1">
                <a:solidFill>
                  <a:schemeClr val="tx2"/>
                </a:solidFill>
              </a:rPr>
              <a:t>me’od</a:t>
            </a:r>
            <a:r>
              <a:rPr lang="en-US" sz="2600" b="1" dirty="0">
                <a:solidFill>
                  <a:schemeClr val="tx2"/>
                </a:solidFill>
              </a:rPr>
              <a:t>, meaning ‘exceeding capabilities’)” (Deuteronomy 6:4-5).</a:t>
            </a:r>
          </a:p>
          <a:p>
            <a:pPr marL="0" indent="0" algn="ctr">
              <a:buNone/>
            </a:pPr>
            <a:r>
              <a:rPr lang="en-US" sz="2600" b="1" dirty="0">
                <a:solidFill>
                  <a:schemeClr val="tx2"/>
                </a:solidFill>
              </a:rPr>
              <a:t>——</a:t>
            </a:r>
          </a:p>
          <a:p>
            <a:pPr marL="0" indent="0" algn="ctr">
              <a:buNone/>
            </a:pPr>
            <a:r>
              <a:rPr lang="en-US" sz="2600" b="1" dirty="0">
                <a:solidFill>
                  <a:schemeClr val="tx2"/>
                </a:solidFill>
              </a:rPr>
              <a:t>“You shall love the Lord your God with all your heart and with all your soul and with all your mind” (Matthew 22:37).</a:t>
            </a:r>
          </a:p>
          <a:p>
            <a:pPr marL="0" indent="0" algn="ctr">
              <a:buNone/>
            </a:pPr>
            <a:r>
              <a:rPr lang="en-US" sz="2600" b="1" dirty="0">
                <a:solidFill>
                  <a:schemeClr val="tx2"/>
                </a:solidFill>
              </a:rPr>
              <a:t>——</a:t>
            </a:r>
          </a:p>
          <a:p>
            <a:pPr marL="0" indent="0" algn="ctr">
              <a:buNone/>
            </a:pPr>
            <a:r>
              <a:rPr lang="en-US" sz="2600" b="1" dirty="0">
                <a:solidFill>
                  <a:schemeClr val="tx2"/>
                </a:solidFill>
              </a:rPr>
              <a:t>“And you shall love the Lord your God with all your heart and with all your soul and with all your mind and with all your strength” </a:t>
            </a:r>
            <a:br>
              <a:rPr lang="en-US" sz="2600" b="1" dirty="0">
                <a:solidFill>
                  <a:schemeClr val="tx2"/>
                </a:solidFill>
              </a:rPr>
            </a:br>
            <a:r>
              <a:rPr lang="en-US" sz="2600" b="1" dirty="0">
                <a:solidFill>
                  <a:schemeClr val="tx2"/>
                </a:solidFill>
              </a:rPr>
              <a:t>(Mark 12:30).</a:t>
            </a:r>
          </a:p>
        </p:txBody>
      </p:sp>
      <p:sp>
        <p:nvSpPr>
          <p:cNvPr id="2" name="Title 1">
            <a:extLst>
              <a:ext uri="{FF2B5EF4-FFF2-40B4-BE49-F238E27FC236}">
                <a16:creationId xmlns:a16="http://schemas.microsoft.com/office/drawing/2014/main" id="{0D103CE1-9A76-B3A2-BCB9-2CF618C656A2}"/>
              </a:ext>
            </a:extLst>
          </p:cNvPr>
          <p:cNvSpPr>
            <a:spLocks noGrp="1"/>
          </p:cNvSpPr>
          <p:nvPr>
            <p:ph type="title"/>
          </p:nvPr>
        </p:nvSpPr>
        <p:spPr>
          <a:xfrm>
            <a:off x="708660" y="587645"/>
            <a:ext cx="10812780" cy="1031849"/>
          </a:xfrm>
        </p:spPr>
        <p:txBody>
          <a:bodyPr anchor="b">
            <a:normAutofit/>
          </a:bodyPr>
          <a:lstStyle/>
          <a:p>
            <a:pPr algn="ctr"/>
            <a:r>
              <a:rPr lang="en-US" sz="5400" b="1" dirty="0">
                <a:solidFill>
                  <a:schemeClr val="tx2"/>
                </a:solidFill>
              </a:rPr>
              <a:t>The Greatest Commandment</a:t>
            </a:r>
          </a:p>
        </p:txBody>
      </p:sp>
    </p:spTree>
    <p:extLst>
      <p:ext uri="{BB962C8B-B14F-4D97-AF65-F5344CB8AC3E}">
        <p14:creationId xmlns:p14="http://schemas.microsoft.com/office/powerpoint/2010/main" val="39677658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2358</TotalTime>
  <Words>952</Words>
  <Application>Microsoft Macintosh PowerPoint</Application>
  <PresentationFormat>Widescreen</PresentationFormat>
  <Paragraphs>59</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Aptos</vt:lpstr>
      <vt:lpstr>Aptos Display</vt:lpstr>
      <vt:lpstr>Arial</vt:lpstr>
      <vt:lpstr>Office Theme</vt:lpstr>
      <vt:lpstr>Reflecting God’s Character</vt:lpstr>
      <vt:lpstr>Why do we exist?</vt:lpstr>
      <vt:lpstr>Why do we exist? —— We exist to  glorify God.</vt:lpstr>
      <vt:lpstr>How can we best glorify God?</vt:lpstr>
      <vt:lpstr>Reflecting God’s Character</vt:lpstr>
      <vt:lpstr>Matthew 22:34-36</vt:lpstr>
      <vt:lpstr>Matthew 22:37-40</vt:lpstr>
      <vt:lpstr>Three Indications of Background Hostilities</vt:lpstr>
      <vt:lpstr>The Greatest Commandment</vt:lpstr>
      <vt:lpstr>Surrender and Love</vt:lpstr>
      <vt:lpstr>Surrender and Love</vt:lpstr>
      <vt:lpstr>PowerPoint Presentation</vt:lpstr>
      <vt:lpstr>“And a second is like (homoia) it…”</vt:lpstr>
      <vt:lpstr>The Ways the Second Command is “like” the First</vt:lpstr>
      <vt:lpstr>PowerPoint Presentation</vt:lpstr>
      <vt:lpstr>All Depends on Love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Brendon Witte</dc:creator>
  <cp:lastModifiedBy>Brendon Witte</cp:lastModifiedBy>
  <cp:revision>2</cp:revision>
  <dcterms:created xsi:type="dcterms:W3CDTF">2026-06-05T01:54:03Z</dcterms:created>
  <dcterms:modified xsi:type="dcterms:W3CDTF">2026-06-06T17:16:50Z</dcterms:modified>
</cp:coreProperties>
</file>